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60" r:id="rId5"/>
    <p:sldId id="261" r:id="rId6"/>
    <p:sldId id="262" r:id="rId7"/>
    <p:sldId id="264" r:id="rId8"/>
    <p:sldId id="259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321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02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043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165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929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848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0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931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290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21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303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69562-6689-47E2-A7DB-D745B2CA2F1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858B0-A060-45FC-9711-ACF0B9800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699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Optimization thresholds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Full scintillator simulation to probe energy reaction (~6e5 biased photon-nuclear events)</a:t>
            </a:r>
          </a:p>
          <a:p>
            <a:r>
              <a:rPr lang="en-US" altLang="zh-CN" dirty="0" smtClean="0"/>
              <a:t>Tracker, ECAL cut applied (Baseline here):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One track, pf-pi&gt;2000 MeV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err="1" smtClean="0"/>
              <a:t>ECAL_energy</a:t>
            </a:r>
            <a:r>
              <a:rPr lang="en-US" altLang="zh-CN" dirty="0" smtClean="0"/>
              <a:t> &lt; 2500 MeV</a:t>
            </a:r>
          </a:p>
          <a:p>
            <a:endParaRPr lang="en-US" altLang="zh-CN" dirty="0"/>
          </a:p>
          <a:p>
            <a:r>
              <a:rPr lang="en-US" altLang="zh-CN" dirty="0" smtClean="0"/>
              <a:t>Changed series of </a:t>
            </a:r>
            <a:r>
              <a:rPr lang="en-US" altLang="zh-CN" dirty="0" err="1" smtClean="0"/>
              <a:t>Ecal</a:t>
            </a:r>
            <a:r>
              <a:rPr lang="en-US" altLang="zh-CN" dirty="0" smtClean="0"/>
              <a:t> cuts to see the total energy distribution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89534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HCAL Total without ECAL cuts</a:t>
            </a:r>
            <a:endParaRPr lang="zh-CN" altLang="en-US" dirty="0"/>
          </a:p>
        </p:txBody>
      </p:sp>
      <p:grpSp>
        <p:nvGrpSpPr>
          <p:cNvPr id="9" name="组合 8"/>
          <p:cNvGrpSpPr/>
          <p:nvPr/>
        </p:nvGrpSpPr>
        <p:grpSpPr>
          <a:xfrm>
            <a:off x="138043" y="1572146"/>
            <a:ext cx="6116543" cy="4072569"/>
            <a:chOff x="319426" y="1572147"/>
            <a:chExt cx="6116543" cy="4072569"/>
          </a:xfrm>
        </p:grpSpPr>
        <p:sp>
          <p:nvSpPr>
            <p:cNvPr id="5" name="文本框 4"/>
            <p:cNvSpPr txBox="1"/>
            <p:nvPr/>
          </p:nvSpPr>
          <p:spPr>
            <a:xfrm>
              <a:off x="4492869" y="5275384"/>
              <a:ext cx="1943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HCAL Total [MeV]</a:t>
              </a:r>
              <a:endParaRPr lang="zh-CN" altLang="en-US" dirty="0"/>
            </a:p>
          </p:txBody>
        </p:sp>
        <p:sp>
          <p:nvSpPr>
            <p:cNvPr id="6" name="文本框 5"/>
            <p:cNvSpPr txBox="1"/>
            <p:nvPr/>
          </p:nvSpPr>
          <p:spPr>
            <a:xfrm rot="16200000">
              <a:off x="-142971" y="2387221"/>
              <a:ext cx="12941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Events/bin</a:t>
              </a:r>
              <a:endParaRPr lang="zh-CN" altLang="en-US" dirty="0"/>
            </a:p>
          </p:txBody>
        </p:sp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046" y="1572147"/>
              <a:ext cx="5718923" cy="3703237"/>
            </a:xfrm>
            <a:prstGeom prst="rect">
              <a:avLst/>
            </a:prstGeom>
          </p:spPr>
        </p:pic>
      </p:grp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72145"/>
            <a:ext cx="5981254" cy="3703237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9308448" y="5275382"/>
            <a:ext cx="2271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HCAL Max Cell [MeV]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838200" y="5855730"/>
            <a:ext cx="6497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Peaks near 0 makes it hard to veto events.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186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ECAL cuts 2500-4300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" t="9102" r="1386" b="2307"/>
          <a:stretch/>
        </p:blipFill>
        <p:spPr>
          <a:xfrm>
            <a:off x="371324" y="1936872"/>
            <a:ext cx="6621491" cy="473649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49665" y="1629114"/>
            <a:ext cx="1907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ECAL energy cut</a:t>
            </a:r>
            <a:endParaRPr lang="zh-CN" altLang="en-US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7362092" y="2279800"/>
            <a:ext cx="4062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Loose </a:t>
            </a:r>
            <a:r>
              <a:rPr lang="en-US" altLang="zh-CN" dirty="0" err="1" smtClean="0"/>
              <a:t>ecal</a:t>
            </a:r>
            <a:r>
              <a:rPr lang="en-US" altLang="zh-CN" dirty="0" smtClean="0"/>
              <a:t> cuts will let small energy pieces in HCAL.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1205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ECAL cuts 2500-4300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" t="8992" r="2112" b="2215"/>
          <a:stretch/>
        </p:blipFill>
        <p:spPr>
          <a:xfrm>
            <a:off x="320467" y="1998446"/>
            <a:ext cx="6472959" cy="467491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49665" y="1629114"/>
            <a:ext cx="1907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ECAL energy cut</a:t>
            </a:r>
            <a:endParaRPr lang="zh-CN" altLang="en-US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7101254" y="2139123"/>
            <a:ext cx="4252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If we loose our cut at ECAL to 3500 MeV (1GeV away from baseline </a:t>
            </a:r>
            <a:r>
              <a:rPr lang="en-US" altLang="zh-CN" dirty="0" err="1" smtClean="0"/>
              <a:t>ecal</a:t>
            </a:r>
            <a:r>
              <a:rPr lang="en-US" altLang="zh-CN" dirty="0" smtClean="0"/>
              <a:t> cut)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30239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ECAL cuts 2500-4300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" t="9041" r="1859" b="2413"/>
          <a:stretch/>
        </p:blipFill>
        <p:spPr>
          <a:xfrm>
            <a:off x="697522" y="1998446"/>
            <a:ext cx="6118993" cy="4402354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49665" y="1629114"/>
            <a:ext cx="1907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ECAL energy cut</a:t>
            </a:r>
            <a:endParaRPr lang="zh-CN" altLang="en-US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7362092" y="2279800"/>
            <a:ext cx="4062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Loose </a:t>
            </a:r>
            <a:r>
              <a:rPr lang="en-US" altLang="zh-CN" dirty="0" err="1" smtClean="0"/>
              <a:t>ecal</a:t>
            </a:r>
            <a:r>
              <a:rPr lang="en-US" altLang="zh-CN" dirty="0" smtClean="0"/>
              <a:t> cuts will let small energy pieces in HCAL.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362092" y="3733461"/>
            <a:ext cx="4062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 MeV cut is enough for those events.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94497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ECAL cuts 2500-4300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" t="9160" r="3672" b="2633"/>
          <a:stretch/>
        </p:blipFill>
        <p:spPr>
          <a:xfrm>
            <a:off x="624254" y="1998446"/>
            <a:ext cx="6069964" cy="4455108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49665" y="1629114"/>
            <a:ext cx="1907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ECAL energy cut</a:t>
            </a:r>
            <a:endParaRPr lang="zh-CN" altLang="en-US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7101254" y="2139123"/>
            <a:ext cx="4252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If we loose our cut at ECAL to 3500 MeV (1GeV away from baseline </a:t>
            </a:r>
            <a:r>
              <a:rPr lang="en-US" altLang="zh-CN" dirty="0" err="1" smtClean="0"/>
              <a:t>ecal</a:t>
            </a:r>
            <a:r>
              <a:rPr lang="en-US" altLang="zh-CN" dirty="0" smtClean="0"/>
              <a:t> cut)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362092" y="3733461"/>
            <a:ext cx="4062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 MeV cut is enough for those events.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50495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Neutron Energy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7" t="10444" r="1664" b="3772"/>
          <a:stretch/>
        </p:blipFill>
        <p:spPr>
          <a:xfrm>
            <a:off x="838200" y="1649283"/>
            <a:ext cx="4572000" cy="3156438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4" t="10614" r="3224" b="5723"/>
          <a:stretch/>
        </p:blipFill>
        <p:spPr>
          <a:xfrm>
            <a:off x="6444762" y="1649283"/>
            <a:ext cx="4528039" cy="314764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124200" y="480572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Kinetic Energy [MeV]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9067800" y="480572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Kinetic Energy [MeV]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2054469" y="5345723"/>
            <a:ext cx="2139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ECAL cut 2500 MeV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7639050" y="5345723"/>
            <a:ext cx="2139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ECAL cut 3000 MeV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6692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Take xx as our threshold. </a:t>
            </a:r>
          </a:p>
          <a:p>
            <a:endParaRPr lang="en-US" altLang="zh-CN" dirty="0"/>
          </a:p>
          <a:p>
            <a:r>
              <a:rPr lang="en-US" altLang="zh-CN" dirty="0" smtClean="0"/>
              <a:t>Fire neutrons to optimize our HCAL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33319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204</Words>
  <Application>Microsoft Office PowerPoint</Application>
  <PresentationFormat>宽屏</PresentationFormat>
  <Paragraphs>37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2" baseType="lpstr">
      <vt:lpstr>等线</vt:lpstr>
      <vt:lpstr>等线 Light</vt:lpstr>
      <vt:lpstr>Arial</vt:lpstr>
      <vt:lpstr>Office 主题​​</vt:lpstr>
      <vt:lpstr>Optimization thresholds</vt:lpstr>
      <vt:lpstr>HCAL Total without ECAL cuts</vt:lpstr>
      <vt:lpstr>ECAL cuts 2500-4300</vt:lpstr>
      <vt:lpstr>ECAL cuts 2500-4300</vt:lpstr>
      <vt:lpstr>ECAL cuts 2500-4300</vt:lpstr>
      <vt:lpstr>ECAL cuts 2500-4300</vt:lpstr>
      <vt:lpstr>Neutron Energy</vt:lpstr>
      <vt:lpstr>Summary</vt:lpstr>
    </vt:vector>
  </TitlesOfParts>
  <Company>P R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Particle Type</dc:title>
  <dc:creator>Windows User</dc:creator>
  <cp:lastModifiedBy>Windows User</cp:lastModifiedBy>
  <cp:revision>17</cp:revision>
  <dcterms:created xsi:type="dcterms:W3CDTF">2022-06-22T01:59:41Z</dcterms:created>
  <dcterms:modified xsi:type="dcterms:W3CDTF">2022-07-11T01:23:43Z</dcterms:modified>
</cp:coreProperties>
</file>