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9" r:id="rId2"/>
    <p:sldId id="266" r:id="rId3"/>
    <p:sldId id="262" r:id="rId4"/>
    <p:sldId id="267" r:id="rId5"/>
    <p:sldId id="268" r:id="rId6"/>
    <p:sldId id="274" r:id="rId7"/>
    <p:sldId id="269" r:id="rId8"/>
    <p:sldId id="270" r:id="rId9"/>
    <p:sldId id="271" r:id="rId10"/>
    <p:sldId id="275" r:id="rId11"/>
    <p:sldId id="272" r:id="rId12"/>
    <p:sldId id="276" r:id="rId13"/>
    <p:sldId id="277" r:id="rId14"/>
    <p:sldId id="260" r:id="rId15"/>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3863" userDrawn="1">
          <p15:clr>
            <a:srgbClr val="A4A3A4"/>
          </p15:clr>
        </p15:guide>
        <p15:guide id="5" orient="horz" pos="1003" userDrawn="1">
          <p15:clr>
            <a:srgbClr val="A4A3A4"/>
          </p15:clr>
        </p15:guide>
        <p15:guide id="6" orient="horz" pos="1502" userDrawn="1">
          <p15:clr>
            <a:srgbClr val="A4A3A4"/>
          </p15:clr>
        </p15:guide>
        <p15:guide id="7" orient="horz" pos="3113" userDrawn="1">
          <p15:clr>
            <a:srgbClr val="A4A3A4"/>
          </p15:clr>
        </p15:guide>
        <p15:guide id="8" pos="2128" userDrawn="1">
          <p15:clr>
            <a:srgbClr val="A4A3A4"/>
          </p15:clr>
        </p15:guide>
        <p15:guide id="9" pos="4067" userDrawn="1">
          <p15:clr>
            <a:srgbClr val="A4A3A4"/>
          </p15:clr>
        </p15:guide>
        <p15:guide id="10" pos="5972" userDrawn="1">
          <p15:clr>
            <a:srgbClr val="A4A3A4"/>
          </p15:clr>
        </p15:guide>
        <p15:guide id="11" pos="5292" userDrawn="1">
          <p15:clr>
            <a:srgbClr val="A4A3A4"/>
          </p15:clr>
        </p15:guide>
        <p15:guide id="12" pos="227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X" initials="W" lastIdx="1" clrIdx="0">
    <p:extLst>
      <p:ext uri="{19B8F6BF-5375-455C-9EA6-DF929625EA0E}">
        <p15:presenceInfo xmlns:p15="http://schemas.microsoft.com/office/powerpoint/2012/main" userId="WY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7" autoAdjust="0"/>
    <p:restoredTop sz="94289" autoAdjust="0"/>
  </p:normalViewPr>
  <p:slideViewPr>
    <p:cSldViewPr snapToGrid="0" showGuides="1">
      <p:cViewPr varScale="1">
        <p:scale>
          <a:sx n="91" d="100"/>
          <a:sy n="91" d="100"/>
        </p:scale>
        <p:origin x="114" y="120"/>
      </p:cViewPr>
      <p:guideLst>
        <p:guide pos="3863"/>
        <p:guide orient="horz" pos="1003"/>
        <p:guide orient="horz" pos="1502"/>
        <p:guide orient="horz" pos="3113"/>
        <p:guide pos="2128"/>
        <p:guide pos="4067"/>
        <p:guide pos="5972"/>
        <p:guide pos="5292"/>
        <p:guide pos="2275"/>
      </p:guideLst>
    </p:cSldViewPr>
  </p:slideViewPr>
  <p:outlineViewPr>
    <p:cViewPr>
      <p:scale>
        <a:sx n="33" d="100"/>
        <a:sy n="33" d="100"/>
      </p:scale>
      <p:origin x="0" y="-7806"/>
    </p:cViewPr>
  </p:outlineViewPr>
  <p:notesTextViewPr>
    <p:cViewPr>
      <p:scale>
        <a:sx n="1" d="1"/>
        <a:sy n="1" d="1"/>
      </p:scale>
      <p:origin x="0" y="0"/>
    </p:cViewPr>
  </p:notesTextViewPr>
  <p:sorterViewPr>
    <p:cViewPr varScale="1">
      <p:scale>
        <a:sx n="1" d="1"/>
        <a:sy n="1" d="1"/>
      </p:scale>
      <p:origin x="0" y="-2796"/>
    </p:cViewPr>
  </p:sorterViewPr>
  <p:notesViewPr>
    <p:cSldViewPr snapToGrid="0" showGuides="1">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8T08:08:35.250" idx="1">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08DB251-D803-4475-8281-4947A89E79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CC6218A5-2289-4813-A341-6263B16CBA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12A60F-63B3-4D54-AA63-B159FADA9F31}" type="datetimeFigureOut">
              <a:rPr lang="zh-CN" altLang="en-US" smtClean="0"/>
              <a:t>2019/6/27</a:t>
            </a:fld>
            <a:endParaRPr lang="zh-CN" altLang="en-US"/>
          </a:p>
        </p:txBody>
      </p:sp>
      <p:sp>
        <p:nvSpPr>
          <p:cNvPr id="4" name="页脚占位符 3">
            <a:extLst>
              <a:ext uri="{FF2B5EF4-FFF2-40B4-BE49-F238E27FC236}">
                <a16:creationId xmlns:a16="http://schemas.microsoft.com/office/drawing/2014/main" id="{597CE9A9-1C60-4F0A-AA63-4467F58DE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91EA911-14C2-4254-9079-FD9EC1C139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94E6C1-322F-4AF4-A541-6A7DCE3853A3}" type="slidenum">
              <a:rPr lang="zh-CN" altLang="en-US" smtClean="0"/>
              <a:t>‹#›</a:t>
            </a:fld>
            <a:endParaRPr lang="zh-CN" altLang="en-US"/>
          </a:p>
        </p:txBody>
      </p:sp>
    </p:spTree>
    <p:extLst>
      <p:ext uri="{BB962C8B-B14F-4D97-AF65-F5344CB8AC3E}">
        <p14:creationId xmlns:p14="http://schemas.microsoft.com/office/powerpoint/2010/main" val="268841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513A3C-D0C5-45C0-BD52-194E76396705}" type="datetimeFigureOut">
              <a:rPr lang="zh-CN" altLang="en-US" smtClean="0"/>
              <a:t>2019/6/27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D5545-95D4-489F-B8ED-7EAFA774B567}" type="slidenum">
              <a:rPr lang="zh-CN" altLang="en-US" smtClean="0"/>
              <a:t>‹#›</a:t>
            </a:fld>
            <a:endParaRPr lang="zh-CN" altLang="en-US"/>
          </a:p>
        </p:txBody>
      </p:sp>
    </p:spTree>
    <p:extLst>
      <p:ext uri="{BB962C8B-B14F-4D97-AF65-F5344CB8AC3E}">
        <p14:creationId xmlns:p14="http://schemas.microsoft.com/office/powerpoint/2010/main" val="93224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8" name="图片 7" descr="图片包含 建筑物&#10;&#10;自动生成的说明">
            <a:extLst>
              <a:ext uri="{FF2B5EF4-FFF2-40B4-BE49-F238E27FC236}">
                <a16:creationId xmlns:a16="http://schemas.microsoft.com/office/drawing/2014/main" id="{DC463E02-403D-4EDF-904F-C4102C9C3D8E}"/>
              </a:ext>
            </a:extLst>
          </p:cNvPr>
          <p:cNvPicPr>
            <a:picLocks noChangeAspect="1"/>
          </p:cNvPicPr>
          <p:nvPr userDrawn="1"/>
        </p:nvPicPr>
        <p:blipFill>
          <a:blip r:embed="rId2">
            <a:duotone>
              <a:prstClr val="black"/>
              <a:schemeClr val="accent1">
                <a:tint val="45000"/>
                <a:satMod val="400000"/>
              </a:schemeClr>
            </a:duotone>
            <a:alphaModFix amt="5000"/>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a:extLst>
              <a:ext uri="{FF2B5EF4-FFF2-40B4-BE49-F238E27FC236}">
                <a16:creationId xmlns:a16="http://schemas.microsoft.com/office/drawing/2014/main" id="{E72915E0-7E7B-4E91-A2E6-50DB32FFA4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a:extLst>
              <a:ext uri="{FF2B5EF4-FFF2-40B4-BE49-F238E27FC236}">
                <a16:creationId xmlns:a16="http://schemas.microsoft.com/office/drawing/2014/main" id="{9AF74CDA-19DD-45C1-88FF-2379736830CB}"/>
              </a:ext>
            </a:extLst>
          </p:cNvPr>
          <p:cNvSpPr>
            <a:spLocks noGrp="1"/>
          </p:cNvSpPr>
          <p:nvPr>
            <p:ph type="title" hasCustomPrompt="1"/>
          </p:nvPr>
        </p:nvSpPr>
        <p:spPr>
          <a:xfrm>
            <a:off x="1069561" y="2016174"/>
            <a:ext cx="10052879" cy="1060855"/>
          </a:xfrm>
          <a:prstGeom prst="rect">
            <a:avLst/>
          </a:prstGeom>
        </p:spPr>
        <p:txBody>
          <a:bodyPr anchor="ctr">
            <a:noAutofit/>
          </a:bodyPr>
          <a:lstStyle>
            <a:lvl1pPr algn="ctr">
              <a:defRPr sz="5400" b="1">
                <a:solidFill>
                  <a:schemeClr val="accent1"/>
                </a:solidFill>
              </a:defRPr>
            </a:lvl1pPr>
          </a:lstStyle>
          <a:p>
            <a:r>
              <a:rPr lang="zh-CN" altLang="en-US" dirty="0"/>
              <a:t>单击此处编辑标题样式</a:t>
            </a:r>
          </a:p>
        </p:txBody>
      </p:sp>
      <p:sp>
        <p:nvSpPr>
          <p:cNvPr id="26" name="内容占位符 25">
            <a:extLst>
              <a:ext uri="{FF2B5EF4-FFF2-40B4-BE49-F238E27FC236}">
                <a16:creationId xmlns:a16="http://schemas.microsoft.com/office/drawing/2014/main" id="{981273AB-3D30-4A7E-951D-B80D3185213B}"/>
              </a:ext>
            </a:extLst>
          </p:cNvPr>
          <p:cNvSpPr>
            <a:spLocks noGrp="1"/>
          </p:cNvSpPr>
          <p:nvPr>
            <p:ph sz="quarter" idx="10" hasCustomPrompt="1"/>
          </p:nvPr>
        </p:nvSpPr>
        <p:spPr>
          <a:xfrm>
            <a:off x="4644345" y="5196924"/>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DE506FFD-8B27-444A-964F-E64D0BB3DAF0}" type="datetime2">
              <a:rPr lang="zh-CN" altLang="en-US" smtClean="0"/>
              <a:t>2019年1月28日</a:t>
            </a:fld>
            <a:endParaRPr lang="zh-CN" altLang="en-US" dirty="0"/>
          </a:p>
        </p:txBody>
      </p:sp>
      <p:sp>
        <p:nvSpPr>
          <p:cNvPr id="32" name="文本占位符 31">
            <a:extLst>
              <a:ext uri="{FF2B5EF4-FFF2-40B4-BE49-F238E27FC236}">
                <a16:creationId xmlns:a16="http://schemas.microsoft.com/office/drawing/2014/main" id="{F905EEBF-8ACE-4D30-A4F5-C5796F8343A2}"/>
              </a:ext>
            </a:extLst>
          </p:cNvPr>
          <p:cNvSpPr>
            <a:spLocks noGrp="1"/>
          </p:cNvSpPr>
          <p:nvPr>
            <p:ph type="body" sz="quarter" idx="11"/>
          </p:nvPr>
        </p:nvSpPr>
        <p:spPr>
          <a:xfrm>
            <a:off x="4034910" y="4407403"/>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a:extLst>
              <a:ext uri="{FF2B5EF4-FFF2-40B4-BE49-F238E27FC236}">
                <a16:creationId xmlns:a16="http://schemas.microsoft.com/office/drawing/2014/main" id="{CE9FF532-F6D9-45BD-B501-EEC1CB82C010}"/>
              </a:ext>
            </a:extLst>
          </p:cNvPr>
          <p:cNvPicPr>
            <a:picLocks noChangeAspect="1"/>
          </p:cNvPicPr>
          <p:nvPr userDrawn="1"/>
        </p:nvPicPr>
        <p:blipFill rotWithShape="1">
          <a:blip r:embed="rId4" cstate="print"/>
          <a:srcRect l="74359" r="1346"/>
          <a:stretch/>
        </p:blipFill>
        <p:spPr>
          <a:xfrm>
            <a:off x="8870172" y="274183"/>
            <a:ext cx="3002280" cy="411617"/>
          </a:xfrm>
          <a:prstGeom prst="rect">
            <a:avLst/>
          </a:prstGeom>
        </p:spPr>
      </p:pic>
      <p:grpSp>
        <p:nvGrpSpPr>
          <p:cNvPr id="2" name="组合 1">
            <a:extLst>
              <a:ext uri="{FF2B5EF4-FFF2-40B4-BE49-F238E27FC236}">
                <a16:creationId xmlns:a16="http://schemas.microsoft.com/office/drawing/2014/main" id="{AF7A6D04-2810-44D7-A07D-0AA2596107F1}"/>
              </a:ext>
            </a:extLst>
          </p:cNvPr>
          <p:cNvGrpSpPr/>
          <p:nvPr userDrawn="1"/>
        </p:nvGrpSpPr>
        <p:grpSpPr>
          <a:xfrm>
            <a:off x="2328587" y="6244170"/>
            <a:ext cx="7554800" cy="406590"/>
            <a:chOff x="2328587" y="6073254"/>
            <a:chExt cx="7554800" cy="406590"/>
          </a:xfrm>
        </p:grpSpPr>
        <p:pic>
          <p:nvPicPr>
            <p:cNvPr id="18" name="图片 17">
              <a:extLst>
                <a:ext uri="{FF2B5EF4-FFF2-40B4-BE49-F238E27FC236}">
                  <a16:creationId xmlns:a16="http://schemas.microsoft.com/office/drawing/2014/main" id="{AA839E5E-CB67-421E-974F-278CCBCFB8C5}"/>
                </a:ext>
              </a:extLst>
            </p:cNvPr>
            <p:cNvPicPr>
              <a:picLocks noChangeAspect="1"/>
            </p:cNvPicPr>
            <p:nvPr userDrawn="1"/>
          </p:nvPicPr>
          <p:blipFill rotWithShape="1">
            <a:blip r:embed="rId5">
              <a:alphaModFix amt="35000"/>
            </a:blip>
            <a:srcRect t="9831" b="36385"/>
            <a:stretch/>
          </p:blipFill>
          <p:spPr>
            <a:xfrm>
              <a:off x="3352562" y="6073254"/>
              <a:ext cx="5486876" cy="406590"/>
            </a:xfrm>
            <a:prstGeom prst="rect">
              <a:avLst/>
            </a:prstGeom>
          </p:spPr>
        </p:pic>
        <p:sp>
          <p:nvSpPr>
            <p:cNvPr id="37" name="椭圆 36">
              <a:extLst>
                <a:ext uri="{FF2B5EF4-FFF2-40B4-BE49-F238E27FC236}">
                  <a16:creationId xmlns:a16="http://schemas.microsoft.com/office/drawing/2014/main" id="{53D809C0-A4EF-44AF-AECA-4A85E4BA2C9D}"/>
                </a:ext>
              </a:extLst>
            </p:cNvPr>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连接符 38">
              <a:extLst>
                <a:ext uri="{FF2B5EF4-FFF2-40B4-BE49-F238E27FC236}">
                  <a16:creationId xmlns:a16="http://schemas.microsoft.com/office/drawing/2014/main" id="{957ABA8D-3632-4FB6-8561-0367E4880E76}"/>
                </a:ext>
              </a:extLst>
            </p:cNvPr>
            <p:cNvCxnSpPr>
              <a:cxnSpLocks/>
            </p:cNvCxnSpPr>
            <p:nvPr userDrawn="1"/>
          </p:nvCxnSpPr>
          <p:spPr>
            <a:xfrm>
              <a:off x="23285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5F70B8EC-E67C-4355-9367-9F32C483445D}"/>
                </a:ext>
              </a:extLst>
            </p:cNvPr>
            <p:cNvCxnSpPr>
              <a:cxnSpLocks/>
            </p:cNvCxnSpPr>
            <p:nvPr userDrawn="1"/>
          </p:nvCxnSpPr>
          <p:spPr>
            <a:xfrm>
              <a:off x="8983387" y="6316922"/>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2" name="直接连接符 11">
            <a:extLst>
              <a:ext uri="{FF2B5EF4-FFF2-40B4-BE49-F238E27FC236}">
                <a16:creationId xmlns:a16="http://schemas.microsoft.com/office/drawing/2014/main" id="{F6E58E8B-64DD-4CB6-9A0A-016E581D3E4C}"/>
              </a:ext>
            </a:extLst>
          </p:cNvPr>
          <p:cNvCxnSpPr/>
          <p:nvPr userDrawn="1"/>
        </p:nvCxnSpPr>
        <p:spPr>
          <a:xfrm>
            <a:off x="2046000" y="1712549"/>
            <a:ext cx="8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43D3B54-A2E0-47EA-82F0-8A5C219B17CC}"/>
              </a:ext>
            </a:extLst>
          </p:cNvPr>
          <p:cNvCxnSpPr/>
          <p:nvPr userDrawn="1"/>
        </p:nvCxnSpPr>
        <p:spPr>
          <a:xfrm>
            <a:off x="2046000" y="3428810"/>
            <a:ext cx="810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2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descr="图片包含 建筑物, 圆屋顶, 地板&#10;&#10;描述已自动生成">
            <a:extLst>
              <a:ext uri="{FF2B5EF4-FFF2-40B4-BE49-F238E27FC236}">
                <a16:creationId xmlns:a16="http://schemas.microsoft.com/office/drawing/2014/main" id="{AABAA2F6-CE8B-4D0C-9DA1-7AFD8C0E1F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18" name="平行四边形 17">
            <a:extLst>
              <a:ext uri="{FF2B5EF4-FFF2-40B4-BE49-F238E27FC236}">
                <a16:creationId xmlns:a16="http://schemas.microsoft.com/office/drawing/2014/main" id="{55B5EF86-CD68-45F5-B469-E0C751A7F1CE}"/>
              </a:ext>
            </a:extLst>
          </p:cNvPr>
          <p:cNvSpPr/>
          <p:nvPr userDrawn="1"/>
        </p:nvSpPr>
        <p:spPr>
          <a:xfrm>
            <a:off x="0" y="1"/>
            <a:ext cx="12191483" cy="685800"/>
          </a:xfrm>
          <a:prstGeom prst="parallelogram">
            <a:avLst>
              <a:gd name="adj" fmla="val 4444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灯片编号占位符 2">
            <a:extLst>
              <a:ext uri="{FF2B5EF4-FFF2-40B4-BE49-F238E27FC236}">
                <a16:creationId xmlns:a16="http://schemas.microsoft.com/office/drawing/2014/main" id="{C1D5E491-4859-47A4-8F29-DAACA1914DBE}"/>
              </a:ext>
            </a:extLst>
          </p:cNvPr>
          <p:cNvSpPr>
            <a:spLocks noGrp="1"/>
          </p:cNvSpPr>
          <p:nvPr>
            <p:ph type="sldNum" sz="quarter" idx="10"/>
          </p:nvPr>
        </p:nvSpPr>
        <p:spPr/>
        <p:txBody>
          <a:bodyPr/>
          <a:lstStyle/>
          <a:p>
            <a:fld id="{6C53781C-E1F6-4315-A39D-61273F2E0596}" type="slidenum">
              <a:rPr lang="zh-CN" altLang="en-US" smtClean="0"/>
              <a:pPr/>
              <a:t>‹#›</a:t>
            </a:fld>
            <a:endParaRPr lang="zh-CN" altLang="en-US" dirty="0"/>
          </a:p>
        </p:txBody>
      </p:sp>
      <p:pic>
        <p:nvPicPr>
          <p:cNvPr id="7" name="图片 6" descr="图片包含 户外, 标牌, 黑色&#10;&#10;自动生成的说明">
            <a:extLst>
              <a:ext uri="{FF2B5EF4-FFF2-40B4-BE49-F238E27FC236}">
                <a16:creationId xmlns:a16="http://schemas.microsoft.com/office/drawing/2014/main" id="{BBD19A13-D175-4468-834D-FE213A533AB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8" name="文本占位符 31">
            <a:extLst>
              <a:ext uri="{FF2B5EF4-FFF2-40B4-BE49-F238E27FC236}">
                <a16:creationId xmlns:a16="http://schemas.microsoft.com/office/drawing/2014/main" id="{0E3A7107-0A14-4195-8DEB-51F0B46D6BB5}"/>
              </a:ext>
            </a:extLst>
          </p:cNvPr>
          <p:cNvSpPr>
            <a:spLocks noGrp="1"/>
          </p:cNvSpPr>
          <p:nvPr>
            <p:ph type="body" sz="quarter" idx="11"/>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9" name="文本占位符 31">
            <a:extLst>
              <a:ext uri="{FF2B5EF4-FFF2-40B4-BE49-F238E27FC236}">
                <a16:creationId xmlns:a16="http://schemas.microsoft.com/office/drawing/2014/main" id="{56FC8349-67FC-4E3B-B988-7A27FDAE9D24}"/>
              </a:ext>
            </a:extLst>
          </p:cNvPr>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a:extLst>
              <a:ext uri="{FF2B5EF4-FFF2-40B4-BE49-F238E27FC236}">
                <a16:creationId xmlns:a16="http://schemas.microsoft.com/office/drawing/2014/main" id="{85368C87-925C-44AC-B001-5C4EE6F00645}"/>
              </a:ext>
            </a:extLst>
          </p:cNvPr>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7" name="文本占位符 16">
            <a:extLst>
              <a:ext uri="{FF2B5EF4-FFF2-40B4-BE49-F238E27FC236}">
                <a16:creationId xmlns:a16="http://schemas.microsoft.com/office/drawing/2014/main" id="{2FF6FEE6-2A34-4756-8F6B-3232EC375278}"/>
              </a:ext>
            </a:extLst>
          </p:cNvPr>
          <p:cNvSpPr>
            <a:spLocks noGrp="1"/>
          </p:cNvSpPr>
          <p:nvPr>
            <p:ph type="body" sz="quarter" idx="14"/>
          </p:nvPr>
        </p:nvSpPr>
        <p:spPr>
          <a:xfrm>
            <a:off x="319056" y="766710"/>
            <a:ext cx="11568144" cy="4765791"/>
          </a:xfrm>
          <a:prstGeom prst="rect">
            <a:avLst/>
          </a:prstGeom>
        </p:spPr>
        <p:txBody>
          <a:bodyPr/>
          <a:lstStyle>
            <a:lvl1pPr marL="228600" indent="-228600">
              <a:lnSpc>
                <a:spcPct val="130000"/>
              </a:lnSpc>
              <a:buFontTx/>
              <a:buBlip>
                <a:blip r:embed="rId4"/>
              </a:buBlip>
              <a:defRPr sz="2000">
                <a:solidFill>
                  <a:schemeClr val="accent2"/>
                </a:solidFill>
              </a:defRPr>
            </a:lvl1pPr>
            <a:lvl2pPr>
              <a:lnSpc>
                <a:spcPct val="130000"/>
              </a:lnSpc>
              <a:defRPr sz="2000">
                <a:solidFill>
                  <a:schemeClr val="accent2"/>
                </a:solidFill>
              </a:defRPr>
            </a:lvl2pPr>
            <a:lvl3pPr>
              <a:lnSpc>
                <a:spcPct val="130000"/>
              </a:lnSpc>
              <a:defRPr sz="1800">
                <a:solidFill>
                  <a:schemeClr val="accent2"/>
                </a:solidFill>
              </a:defRPr>
            </a:lvl3pPr>
            <a:lvl4pPr>
              <a:lnSpc>
                <a:spcPct val="130000"/>
              </a:lnSpc>
              <a:defRPr sz="1600">
                <a:solidFill>
                  <a:schemeClr val="accent2"/>
                </a:solidFill>
              </a:defRPr>
            </a:lvl4pPr>
            <a:lvl5pPr>
              <a:lnSpc>
                <a:spcPct val="130000"/>
              </a:lnSpc>
              <a:defRPr sz="1600">
                <a:solidFill>
                  <a:schemeClr val="accent2"/>
                </a:solidFill>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1" name="平行四边形 20">
            <a:extLst>
              <a:ext uri="{FF2B5EF4-FFF2-40B4-BE49-F238E27FC236}">
                <a16:creationId xmlns:a16="http://schemas.microsoft.com/office/drawing/2014/main" id="{93235BFC-8F08-4C25-988C-FCB706C52ACD}"/>
              </a:ext>
            </a:extLst>
          </p:cNvPr>
          <p:cNvSpPr/>
          <p:nvPr userDrawn="1"/>
        </p:nvSpPr>
        <p:spPr>
          <a:xfrm>
            <a:off x="11428834" y="119857"/>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平行四边形 21">
            <a:extLst>
              <a:ext uri="{FF2B5EF4-FFF2-40B4-BE49-F238E27FC236}">
                <a16:creationId xmlns:a16="http://schemas.microsoft.com/office/drawing/2014/main" id="{A14A4014-5A08-40D8-A5CC-B2FF9962A739}"/>
              </a:ext>
            </a:extLst>
          </p:cNvPr>
          <p:cNvSpPr/>
          <p:nvPr userDrawn="1"/>
        </p:nvSpPr>
        <p:spPr>
          <a:xfrm>
            <a:off x="11016782" y="322602"/>
            <a:ext cx="473565" cy="242093"/>
          </a:xfrm>
          <a:prstGeom prst="parallelogram">
            <a:avLst>
              <a:gd name="adj" fmla="val 4444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片 11">
            <a:extLst>
              <a:ext uri="{FF2B5EF4-FFF2-40B4-BE49-F238E27FC236}">
                <a16:creationId xmlns:a16="http://schemas.microsoft.com/office/drawing/2014/main" id="{72C3C1CA-869D-4F70-8C72-BC72214F5E64}"/>
              </a:ext>
            </a:extLst>
          </p:cNvPr>
          <p:cNvPicPr>
            <a:picLocks noChangeAspect="1"/>
          </p:cNvPicPr>
          <p:nvPr userDrawn="1"/>
        </p:nvPicPr>
        <p:blipFill rotWithShape="1">
          <a:blip r:embed="rId5" cstate="print"/>
          <a:srcRect r="1346"/>
          <a:stretch/>
        </p:blipFill>
        <p:spPr>
          <a:xfrm>
            <a:off x="516" y="6041797"/>
            <a:ext cx="12166903" cy="411617"/>
          </a:xfrm>
          <a:prstGeom prst="rect">
            <a:avLst/>
          </a:prstGeom>
        </p:spPr>
      </p:pic>
    </p:spTree>
    <p:extLst>
      <p:ext uri="{BB962C8B-B14F-4D97-AF65-F5344CB8AC3E}">
        <p14:creationId xmlns:p14="http://schemas.microsoft.com/office/powerpoint/2010/main" val="12322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bg>
      <p:bgPr>
        <a:solidFill>
          <a:schemeClr val="accent1"/>
        </a:solidFill>
        <a:effectLst/>
      </p:bgPr>
    </p:bg>
    <p:spTree>
      <p:nvGrpSpPr>
        <p:cNvPr id="1" name=""/>
        <p:cNvGrpSpPr/>
        <p:nvPr/>
      </p:nvGrpSpPr>
      <p:grpSpPr>
        <a:xfrm>
          <a:off x="0" y="0"/>
          <a:ext cx="0" cy="0"/>
          <a:chOff x="0" y="0"/>
          <a:chExt cx="0" cy="0"/>
        </a:xfrm>
      </p:grpSpPr>
      <p:pic>
        <p:nvPicPr>
          <p:cNvPr id="17" name="图片 16" descr="图片包含 建筑物&#10;&#10;自动生成的说明">
            <a:extLst>
              <a:ext uri="{FF2B5EF4-FFF2-40B4-BE49-F238E27FC236}">
                <a16:creationId xmlns:a16="http://schemas.microsoft.com/office/drawing/2014/main" id="{59C76395-F18A-42DC-A156-F93BFCD8E486}"/>
              </a:ext>
            </a:extLst>
          </p:cNvPr>
          <p:cNvPicPr>
            <a:picLocks noChangeAspect="1"/>
          </p:cNvPicPr>
          <p:nvPr userDrawn="1"/>
        </p:nvPicPr>
        <p:blipFill>
          <a:blip r:embed="rId2">
            <a:duotone>
              <a:prstClr val="black"/>
              <a:schemeClr val="accent1">
                <a:tint val="45000"/>
                <a:satMod val="400000"/>
              </a:schemeClr>
            </a:duotone>
            <a:alphaModFix amt="20000"/>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a:extLst>
              <a:ext uri="{FF2B5EF4-FFF2-40B4-BE49-F238E27FC236}">
                <a16:creationId xmlns:a16="http://schemas.microsoft.com/office/drawing/2014/main" id="{C8C8E8E9-B6E9-4C9E-A8E5-EC39920274FE}"/>
              </a:ext>
            </a:extLst>
          </p:cNvPr>
          <p:cNvCxnSpPr/>
          <p:nvPr userDrawn="1"/>
        </p:nvCxnSpPr>
        <p:spPr>
          <a:xfrm>
            <a:off x="30480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A6D4021-94E1-4E9F-90EB-E54E5216CA6E}"/>
              </a:ext>
            </a:extLst>
          </p:cNvPr>
          <p:cNvCxnSpPr/>
          <p:nvPr userDrawn="1"/>
        </p:nvCxnSpPr>
        <p:spPr>
          <a:xfrm>
            <a:off x="9689690" y="3429000"/>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图片 18" descr="图片包含 户外, 标牌, 黑色&#10;&#10;自动生成的说明">
            <a:extLst>
              <a:ext uri="{FF2B5EF4-FFF2-40B4-BE49-F238E27FC236}">
                <a16:creationId xmlns:a16="http://schemas.microsoft.com/office/drawing/2014/main" id="{EC48E4B1-8892-4D66-885C-B3B81823AF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67828" y="853340"/>
            <a:ext cx="1656344" cy="1656344"/>
          </a:xfrm>
          <a:prstGeom prst="rect">
            <a:avLst/>
          </a:prstGeom>
        </p:spPr>
      </p:pic>
      <p:sp>
        <p:nvSpPr>
          <p:cNvPr id="20" name="文本占位符 31">
            <a:extLst>
              <a:ext uri="{FF2B5EF4-FFF2-40B4-BE49-F238E27FC236}">
                <a16:creationId xmlns:a16="http://schemas.microsoft.com/office/drawing/2014/main" id="{4EB0A957-E3E4-47EE-9713-82509E17FD51}"/>
              </a:ext>
            </a:extLst>
          </p:cNvPr>
          <p:cNvSpPr>
            <a:spLocks noGrp="1"/>
          </p:cNvSpPr>
          <p:nvPr>
            <p:ph type="body" sz="quarter" idx="11"/>
          </p:nvPr>
        </p:nvSpPr>
        <p:spPr>
          <a:xfrm>
            <a:off x="2555162" y="3129756"/>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7" name="图片 6">
            <a:extLst>
              <a:ext uri="{FF2B5EF4-FFF2-40B4-BE49-F238E27FC236}">
                <a16:creationId xmlns:a16="http://schemas.microsoft.com/office/drawing/2014/main" id="{12079C22-C965-4A93-8C7F-F7C26F71D8DF}"/>
              </a:ext>
            </a:extLst>
          </p:cNvPr>
          <p:cNvPicPr>
            <a:picLocks noChangeAspect="1"/>
          </p:cNvPicPr>
          <p:nvPr userDrawn="1"/>
        </p:nvPicPr>
        <p:blipFill rotWithShape="1">
          <a:blip r:embed="rId4">
            <a:alphaModFix amt="20000"/>
            <a:duotone>
              <a:schemeClr val="accent4">
                <a:shade val="45000"/>
                <a:satMod val="135000"/>
              </a:schemeClr>
              <a:prstClr val="white"/>
            </a:duotone>
          </a:blip>
          <a:srcRect t="9831" b="36385"/>
          <a:stretch/>
        </p:blipFill>
        <p:spPr>
          <a:xfrm>
            <a:off x="3352562" y="6146610"/>
            <a:ext cx="5486876" cy="406590"/>
          </a:xfrm>
          <a:prstGeom prst="rect">
            <a:avLst/>
          </a:prstGeom>
        </p:spPr>
      </p:pic>
    </p:spTree>
    <p:extLst>
      <p:ext uri="{BB962C8B-B14F-4D97-AF65-F5344CB8AC3E}">
        <p14:creationId xmlns:p14="http://schemas.microsoft.com/office/powerpoint/2010/main" val="1261840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底-2">
    <p:bg>
      <p:bgPr>
        <a:solidFill>
          <a:schemeClr val="accent1"/>
        </a:solidFill>
        <a:effectLst/>
      </p:bgPr>
    </p:bg>
    <p:spTree>
      <p:nvGrpSpPr>
        <p:cNvPr id="1" name=""/>
        <p:cNvGrpSpPr/>
        <p:nvPr/>
      </p:nvGrpSpPr>
      <p:grpSpPr>
        <a:xfrm>
          <a:off x="0" y="0"/>
          <a:ext cx="0" cy="0"/>
          <a:chOff x="0" y="0"/>
          <a:chExt cx="0" cy="0"/>
        </a:xfrm>
      </p:grpSpPr>
      <p:pic>
        <p:nvPicPr>
          <p:cNvPr id="9" name="图片 8" descr="图片包含 建筑物&#10;&#10;自动生成的说明">
            <a:extLst>
              <a:ext uri="{FF2B5EF4-FFF2-40B4-BE49-F238E27FC236}">
                <a16:creationId xmlns:a16="http://schemas.microsoft.com/office/drawing/2014/main" id="{D3C2EE1F-0BF9-49E9-859D-A8611895DEEE}"/>
              </a:ext>
            </a:extLst>
          </p:cNvPr>
          <p:cNvPicPr>
            <a:picLocks noChangeAspect="1"/>
          </p:cNvPicPr>
          <p:nvPr userDrawn="1"/>
        </p:nvPicPr>
        <p:blipFill>
          <a:blip r:embed="rId2">
            <a:duotone>
              <a:prstClr val="black"/>
              <a:schemeClr val="accent1">
                <a:tint val="45000"/>
                <a:satMod val="400000"/>
              </a:schemeClr>
            </a:duotone>
            <a:alphaModFix amt="20000"/>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cxnSp>
        <p:nvCxnSpPr>
          <p:cNvPr id="13" name="直接连接符 12">
            <a:extLst>
              <a:ext uri="{FF2B5EF4-FFF2-40B4-BE49-F238E27FC236}">
                <a16:creationId xmlns:a16="http://schemas.microsoft.com/office/drawing/2014/main" id="{C8C8E8E9-B6E9-4C9E-A8E5-EC39920274FE}"/>
              </a:ext>
            </a:extLst>
          </p:cNvPr>
          <p:cNvCxnSpPr/>
          <p:nvPr userDrawn="1"/>
        </p:nvCxnSpPr>
        <p:spPr>
          <a:xfrm>
            <a:off x="7322504" y="1488254"/>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DA6D4021-94E1-4E9F-90EB-E54E5216CA6E}"/>
              </a:ext>
            </a:extLst>
          </p:cNvPr>
          <p:cNvCxnSpPr/>
          <p:nvPr userDrawn="1"/>
        </p:nvCxnSpPr>
        <p:spPr>
          <a:xfrm>
            <a:off x="7322504" y="4146847"/>
            <a:ext cx="2197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文本占位符 31">
            <a:extLst>
              <a:ext uri="{FF2B5EF4-FFF2-40B4-BE49-F238E27FC236}">
                <a16:creationId xmlns:a16="http://schemas.microsoft.com/office/drawing/2014/main" id="{4EB0A957-E3E4-47EE-9713-82509E17FD51}"/>
              </a:ext>
            </a:extLst>
          </p:cNvPr>
          <p:cNvSpPr>
            <a:spLocks noGrp="1"/>
          </p:cNvSpPr>
          <p:nvPr>
            <p:ph type="body" sz="quarter" idx="11"/>
          </p:nvPr>
        </p:nvSpPr>
        <p:spPr>
          <a:xfrm>
            <a:off x="5033473" y="2496180"/>
            <a:ext cx="7081677" cy="598488"/>
          </a:xfrm>
          <a:prstGeom prst="rect">
            <a:avLst/>
          </a:prstGeom>
        </p:spPr>
        <p:txBody>
          <a:bodyPr anchor="ctr"/>
          <a:lstStyle>
            <a:lvl1pPr marL="0" indent="0" algn="ctr">
              <a:lnSpc>
                <a:spcPct val="100000"/>
              </a:lnSpc>
              <a:buNone/>
              <a:defRPr sz="6000" b="1" spc="600">
                <a:solidFill>
                  <a:schemeClr val="bg1"/>
                </a:solidFill>
              </a:defRPr>
            </a:lvl1pPr>
          </a:lstStyle>
          <a:p>
            <a:pPr lvl="0"/>
            <a:endParaRPr lang="zh-CN" altLang="en-US" dirty="0"/>
          </a:p>
        </p:txBody>
      </p:sp>
      <p:pic>
        <p:nvPicPr>
          <p:cNvPr id="3" name="图片 2">
            <a:extLst>
              <a:ext uri="{FF2B5EF4-FFF2-40B4-BE49-F238E27FC236}">
                <a16:creationId xmlns:a16="http://schemas.microsoft.com/office/drawing/2014/main" id="{B5861CDE-5CCC-4EC9-AAE6-4DDC185E1B6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0001" y="1860735"/>
            <a:ext cx="2858911" cy="2332270"/>
          </a:xfrm>
          <a:prstGeom prst="rect">
            <a:avLst/>
          </a:prstGeom>
        </p:spPr>
      </p:pic>
      <p:pic>
        <p:nvPicPr>
          <p:cNvPr id="7" name="图片 6">
            <a:extLst>
              <a:ext uri="{FF2B5EF4-FFF2-40B4-BE49-F238E27FC236}">
                <a16:creationId xmlns:a16="http://schemas.microsoft.com/office/drawing/2014/main" id="{697B15C4-0524-4A21-A6CE-F7DA7DA15B84}"/>
              </a:ext>
            </a:extLst>
          </p:cNvPr>
          <p:cNvPicPr>
            <a:picLocks noChangeAspect="1"/>
          </p:cNvPicPr>
          <p:nvPr userDrawn="1"/>
        </p:nvPicPr>
        <p:blipFill rotWithShape="1">
          <a:blip r:embed="rId4">
            <a:alphaModFix amt="20000"/>
            <a:duotone>
              <a:schemeClr val="accent4">
                <a:shade val="45000"/>
                <a:satMod val="135000"/>
              </a:schemeClr>
              <a:prstClr val="white"/>
            </a:duotone>
          </a:blip>
          <a:srcRect t="9831" b="36385"/>
          <a:stretch/>
        </p:blipFill>
        <p:spPr>
          <a:xfrm>
            <a:off x="3352562" y="6146610"/>
            <a:ext cx="5486876" cy="406590"/>
          </a:xfrm>
          <a:prstGeom prst="rect">
            <a:avLst/>
          </a:prstGeom>
        </p:spPr>
      </p:pic>
    </p:spTree>
    <p:extLst>
      <p:ext uri="{BB962C8B-B14F-4D97-AF65-F5344CB8AC3E}">
        <p14:creationId xmlns:p14="http://schemas.microsoft.com/office/powerpoint/2010/main" val="2741808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封底-3">
    <p:bg>
      <p:bgPr>
        <a:solidFill>
          <a:schemeClr val="accent1"/>
        </a:solidFill>
        <a:effectLst/>
      </p:bgPr>
    </p:bg>
    <p:spTree>
      <p:nvGrpSpPr>
        <p:cNvPr id="1" name=""/>
        <p:cNvGrpSpPr/>
        <p:nvPr/>
      </p:nvGrpSpPr>
      <p:grpSpPr>
        <a:xfrm>
          <a:off x="0" y="0"/>
          <a:ext cx="0" cy="0"/>
          <a:chOff x="0" y="0"/>
          <a:chExt cx="0" cy="0"/>
        </a:xfrm>
      </p:grpSpPr>
      <p:sp>
        <p:nvSpPr>
          <p:cNvPr id="2" name="流程图: 离页连接符 1">
            <a:extLst>
              <a:ext uri="{FF2B5EF4-FFF2-40B4-BE49-F238E27FC236}">
                <a16:creationId xmlns:a16="http://schemas.microsoft.com/office/drawing/2014/main" id="{3D05038B-8A32-4BD0-A068-AFE03E6FF8D3}"/>
              </a:ext>
            </a:extLst>
          </p:cNvPr>
          <p:cNvSpPr/>
          <p:nvPr userDrawn="1"/>
        </p:nvSpPr>
        <p:spPr>
          <a:xfrm>
            <a:off x="3419386" y="0"/>
            <a:ext cx="5353229" cy="5219695"/>
          </a:xfrm>
          <a:prstGeom prst="flowChartOffpage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占位符 31">
            <a:extLst>
              <a:ext uri="{FF2B5EF4-FFF2-40B4-BE49-F238E27FC236}">
                <a16:creationId xmlns:a16="http://schemas.microsoft.com/office/drawing/2014/main" id="{4EB0A957-E3E4-47EE-9713-82509E17FD51}"/>
              </a:ext>
            </a:extLst>
          </p:cNvPr>
          <p:cNvSpPr>
            <a:spLocks noGrp="1"/>
          </p:cNvSpPr>
          <p:nvPr>
            <p:ph type="body" sz="quarter" idx="11"/>
          </p:nvPr>
        </p:nvSpPr>
        <p:spPr>
          <a:xfrm>
            <a:off x="2952571" y="2609847"/>
            <a:ext cx="6286859" cy="598488"/>
          </a:xfrm>
          <a:prstGeom prst="rect">
            <a:avLst/>
          </a:prstGeom>
        </p:spPr>
        <p:txBody>
          <a:bodyPr anchor="ctr"/>
          <a:lstStyle>
            <a:lvl1pPr marL="0" indent="0" algn="ctr">
              <a:lnSpc>
                <a:spcPct val="100000"/>
              </a:lnSpc>
              <a:buNone/>
              <a:defRPr sz="5400" b="1" spc="600">
                <a:solidFill>
                  <a:schemeClr val="accent1"/>
                </a:solidFill>
              </a:defRPr>
            </a:lvl1pPr>
          </a:lstStyle>
          <a:p>
            <a:pPr lvl="0"/>
            <a:endParaRPr lang="zh-CN" altLang="en-US" dirty="0"/>
          </a:p>
        </p:txBody>
      </p:sp>
      <p:pic>
        <p:nvPicPr>
          <p:cNvPr id="7" name="图片 6">
            <a:extLst>
              <a:ext uri="{FF2B5EF4-FFF2-40B4-BE49-F238E27FC236}">
                <a16:creationId xmlns:a16="http://schemas.microsoft.com/office/drawing/2014/main" id="{709B0529-EE67-44AA-BAF8-7E78156B3DE4}"/>
              </a:ext>
            </a:extLst>
          </p:cNvPr>
          <p:cNvPicPr>
            <a:picLocks noChangeAspect="1"/>
          </p:cNvPicPr>
          <p:nvPr userDrawn="1"/>
        </p:nvPicPr>
        <p:blipFill rotWithShape="1">
          <a:blip r:embed="rId2">
            <a:alphaModFix amt="20000"/>
            <a:duotone>
              <a:schemeClr val="accent4">
                <a:shade val="45000"/>
                <a:satMod val="135000"/>
              </a:schemeClr>
              <a:prstClr val="white"/>
            </a:duotone>
          </a:blip>
          <a:srcRect t="9831" b="36385"/>
          <a:stretch/>
        </p:blipFill>
        <p:spPr>
          <a:xfrm>
            <a:off x="3352562" y="6146610"/>
            <a:ext cx="5486876" cy="406590"/>
          </a:xfrm>
          <a:prstGeom prst="rect">
            <a:avLst/>
          </a:prstGeom>
        </p:spPr>
      </p:pic>
      <p:pic>
        <p:nvPicPr>
          <p:cNvPr id="5" name="图片 4">
            <a:extLst>
              <a:ext uri="{FF2B5EF4-FFF2-40B4-BE49-F238E27FC236}">
                <a16:creationId xmlns:a16="http://schemas.microsoft.com/office/drawing/2014/main" id="{DFA12E6D-1EC4-4BB8-BCAB-668C213B8F5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86410" y="188997"/>
            <a:ext cx="3019180" cy="2116050"/>
          </a:xfrm>
          <a:prstGeom prst="rect">
            <a:avLst/>
          </a:prstGeom>
        </p:spPr>
      </p:pic>
      <p:sp>
        <p:nvSpPr>
          <p:cNvPr id="18" name="任意多边形: 形状 17">
            <a:extLst>
              <a:ext uri="{FF2B5EF4-FFF2-40B4-BE49-F238E27FC236}">
                <a16:creationId xmlns:a16="http://schemas.microsoft.com/office/drawing/2014/main" id="{5B543617-7E5E-4360-A155-0CA2B7AF9E10}"/>
              </a:ext>
            </a:extLst>
          </p:cNvPr>
          <p:cNvSpPr/>
          <p:nvPr userDrawn="1"/>
        </p:nvSpPr>
        <p:spPr>
          <a:xfrm>
            <a:off x="3419386" y="4393629"/>
            <a:ext cx="5353229" cy="1461642"/>
          </a:xfrm>
          <a:custGeom>
            <a:avLst/>
            <a:gdLst>
              <a:gd name="connsiteX0" fmla="*/ 0 w 5353229"/>
              <a:gd name="connsiteY0" fmla="*/ 0 h 1461642"/>
              <a:gd name="connsiteX1" fmla="*/ 2676615 w 5353229"/>
              <a:gd name="connsiteY1" fmla="*/ 1043939 h 1461642"/>
              <a:gd name="connsiteX2" fmla="*/ 5353229 w 5353229"/>
              <a:gd name="connsiteY2" fmla="*/ 0 h 1461642"/>
              <a:gd name="connsiteX3" fmla="*/ 5353229 w 5353229"/>
              <a:gd name="connsiteY3" fmla="*/ 417703 h 1461642"/>
              <a:gd name="connsiteX4" fmla="*/ 2676615 w 5353229"/>
              <a:gd name="connsiteY4" fmla="*/ 1461642 h 1461642"/>
              <a:gd name="connsiteX5" fmla="*/ 0 w 5353229"/>
              <a:gd name="connsiteY5" fmla="*/ 417703 h 146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3229" h="1461642">
                <a:moveTo>
                  <a:pt x="0" y="0"/>
                </a:moveTo>
                <a:lnTo>
                  <a:pt x="2676615" y="1043939"/>
                </a:lnTo>
                <a:lnTo>
                  <a:pt x="5353229" y="0"/>
                </a:lnTo>
                <a:lnTo>
                  <a:pt x="5353229" y="417703"/>
                </a:lnTo>
                <a:lnTo>
                  <a:pt x="2676615" y="1461642"/>
                </a:lnTo>
                <a:lnTo>
                  <a:pt x="0" y="417703"/>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9" name="图片 8" descr="图片包含 建筑物&#10;&#10;自动生成的说明">
            <a:extLst>
              <a:ext uri="{FF2B5EF4-FFF2-40B4-BE49-F238E27FC236}">
                <a16:creationId xmlns:a16="http://schemas.microsoft.com/office/drawing/2014/main" id="{D3C2EE1F-0BF9-49E9-859D-A8611895DEEE}"/>
              </a:ext>
            </a:extLst>
          </p:cNvPr>
          <p:cNvPicPr>
            <a:picLocks noChangeAspect="1"/>
          </p:cNvPicPr>
          <p:nvPr userDrawn="1"/>
        </p:nvPicPr>
        <p:blipFill>
          <a:blip r:embed="rId4">
            <a:duotone>
              <a:prstClr val="black"/>
              <a:schemeClr val="accent1">
                <a:tint val="45000"/>
                <a:satMod val="400000"/>
              </a:schemeClr>
            </a:duotone>
            <a:alphaModFix amt="20000"/>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spTree>
    <p:extLst>
      <p:ext uri="{BB962C8B-B14F-4D97-AF65-F5344CB8AC3E}">
        <p14:creationId xmlns:p14="http://schemas.microsoft.com/office/powerpoint/2010/main" val="4187296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1D5E491-4859-47A4-8F29-DAACA1914DBE}"/>
              </a:ext>
            </a:extLst>
          </p:cNvPr>
          <p:cNvSpPr>
            <a:spLocks noGrp="1"/>
          </p:cNvSpPr>
          <p:nvPr>
            <p:ph type="sldNum" sz="quarter" idx="10"/>
          </p:nvPr>
        </p:nvSpPr>
        <p:spPr/>
        <p:txBody>
          <a:bodyPr/>
          <a:lstStyle/>
          <a:p>
            <a:fld id="{6C53781C-E1F6-4315-A39D-61273F2E0596}" type="slidenum">
              <a:rPr lang="zh-CN" altLang="en-US" smtClean="0"/>
              <a:pPr/>
              <a:t>‹#›</a:t>
            </a:fld>
            <a:endParaRPr lang="zh-CN" altLang="en-US" dirty="0"/>
          </a:p>
        </p:txBody>
      </p:sp>
    </p:spTree>
    <p:extLst>
      <p:ext uri="{BB962C8B-B14F-4D97-AF65-F5344CB8AC3E}">
        <p14:creationId xmlns:p14="http://schemas.microsoft.com/office/powerpoint/2010/main" val="3774908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空白（lowpoly）">
    <p:spTree>
      <p:nvGrpSpPr>
        <p:cNvPr id="1" name=""/>
        <p:cNvGrpSpPr/>
        <p:nvPr/>
      </p:nvGrpSpPr>
      <p:grpSpPr>
        <a:xfrm>
          <a:off x="0" y="0"/>
          <a:ext cx="0" cy="0"/>
          <a:chOff x="0" y="0"/>
          <a:chExt cx="0" cy="0"/>
        </a:xfrm>
      </p:grpSpPr>
      <p:pic>
        <p:nvPicPr>
          <p:cNvPr id="5" name="图片 4" descr="图片包含 建筑物, 圆屋顶, 地板&#10;&#10;描述已自动生成">
            <a:extLst>
              <a:ext uri="{FF2B5EF4-FFF2-40B4-BE49-F238E27FC236}">
                <a16:creationId xmlns:a16="http://schemas.microsoft.com/office/drawing/2014/main" id="{0E7CEFF4-3933-40D2-928B-A28B021C1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a:extLst>
              <a:ext uri="{FF2B5EF4-FFF2-40B4-BE49-F238E27FC236}">
                <a16:creationId xmlns:a16="http://schemas.microsoft.com/office/drawing/2014/main" id="{C1D5E491-4859-47A4-8F29-DAACA1914DBE}"/>
              </a:ext>
            </a:extLst>
          </p:cNvPr>
          <p:cNvSpPr>
            <a:spLocks noGrp="1"/>
          </p:cNvSpPr>
          <p:nvPr>
            <p:ph type="sldNum" sz="quarter" idx="10"/>
          </p:nvPr>
        </p:nvSpPr>
        <p:spPr/>
        <p:txBody>
          <a:bodyPr/>
          <a:lstStyle/>
          <a:p>
            <a:fld id="{6C53781C-E1F6-4315-A39D-61273F2E0596}" type="slidenum">
              <a:rPr lang="zh-CN" altLang="en-US" smtClean="0"/>
              <a:pPr/>
              <a:t>‹#›</a:t>
            </a:fld>
            <a:endParaRPr lang="zh-CN" altLang="en-US" dirty="0"/>
          </a:p>
        </p:txBody>
      </p:sp>
    </p:spTree>
    <p:extLst>
      <p:ext uri="{BB962C8B-B14F-4D97-AF65-F5344CB8AC3E}">
        <p14:creationId xmlns:p14="http://schemas.microsoft.com/office/powerpoint/2010/main" val="8876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ECA0A7A8-52A5-4508-9B7C-8E9F070AF3A8}"/>
              </a:ext>
            </a:extLst>
          </p:cNvPr>
          <p:cNvSpPr>
            <a:spLocks noGrp="1"/>
          </p:cNvSpPr>
          <p:nvPr>
            <p:ph type="pic" sz="quarter" idx="12"/>
          </p:nvPr>
        </p:nvSpPr>
        <p:spPr>
          <a:xfrm>
            <a:off x="0" y="749300"/>
            <a:ext cx="12203394" cy="3191932"/>
          </a:xfrm>
          <a:prstGeom prst="rect">
            <a:avLst/>
          </a:prstGeom>
        </p:spPr>
        <p:txBody>
          <a:bodyPr/>
          <a:lstStyle/>
          <a:p>
            <a:endParaRPr lang="zh-CN" altLang="en-US"/>
          </a:p>
        </p:txBody>
      </p:sp>
      <p:pic>
        <p:nvPicPr>
          <p:cNvPr id="8" name="图片 7" descr="图片包含 建筑物&#10;&#10;自动生成的说明">
            <a:extLst>
              <a:ext uri="{FF2B5EF4-FFF2-40B4-BE49-F238E27FC236}">
                <a16:creationId xmlns:a16="http://schemas.microsoft.com/office/drawing/2014/main" id="{DC463E02-403D-4EDF-904F-C4102C9C3D8E}"/>
              </a:ext>
            </a:extLst>
          </p:cNvPr>
          <p:cNvPicPr>
            <a:picLocks noChangeAspect="1"/>
          </p:cNvPicPr>
          <p:nvPr userDrawn="1"/>
        </p:nvPicPr>
        <p:blipFill>
          <a:blip r:embed="rId2">
            <a:duotone>
              <a:prstClr val="black"/>
              <a:schemeClr val="accent1">
                <a:tint val="45000"/>
                <a:satMod val="400000"/>
              </a:schemeClr>
            </a:duotone>
            <a:alphaModFix amt="5000"/>
            <a:extLst>
              <a:ext uri="{28A0092B-C50C-407E-A947-70E740481C1C}">
                <a14:useLocalDpi xmlns:a14="http://schemas.microsoft.com/office/drawing/2010/main" val="0"/>
              </a:ext>
            </a:extLst>
          </a:blip>
          <a:stretch>
            <a:fillRect/>
          </a:stretch>
        </p:blipFill>
        <p:spPr>
          <a:xfrm>
            <a:off x="-50417" y="2900149"/>
            <a:ext cx="12292835" cy="3957851"/>
          </a:xfrm>
          <a:prstGeom prst="rect">
            <a:avLst/>
          </a:prstGeom>
        </p:spPr>
      </p:pic>
      <p:pic>
        <p:nvPicPr>
          <p:cNvPr id="10" name="图片 9">
            <a:extLst>
              <a:ext uri="{FF2B5EF4-FFF2-40B4-BE49-F238E27FC236}">
                <a16:creationId xmlns:a16="http://schemas.microsoft.com/office/drawing/2014/main" id="{E72915E0-7E7B-4E91-A2E6-50DB32FFA4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sp>
        <p:nvSpPr>
          <p:cNvPr id="22" name="标题 1">
            <a:extLst>
              <a:ext uri="{FF2B5EF4-FFF2-40B4-BE49-F238E27FC236}">
                <a16:creationId xmlns:a16="http://schemas.microsoft.com/office/drawing/2014/main" id="{9AF74CDA-19DD-45C1-88FF-2379736830CB}"/>
              </a:ext>
            </a:extLst>
          </p:cNvPr>
          <p:cNvSpPr>
            <a:spLocks noGrp="1"/>
          </p:cNvSpPr>
          <p:nvPr>
            <p:ph type="title" hasCustomPrompt="1"/>
          </p:nvPr>
        </p:nvSpPr>
        <p:spPr>
          <a:xfrm>
            <a:off x="1069561" y="3383857"/>
            <a:ext cx="10052879" cy="1060855"/>
          </a:xfrm>
          <a:prstGeom prst="rect">
            <a:avLst/>
          </a:prstGeom>
          <a:solidFill>
            <a:schemeClr val="bg1"/>
          </a:solidFill>
          <a:effectLst>
            <a:outerShdw blurRad="50800" dist="38100" dir="2700000" algn="tl" rotWithShape="0">
              <a:prstClr val="black">
                <a:alpha val="40000"/>
              </a:prstClr>
            </a:outerShdw>
          </a:effectLst>
        </p:spPr>
        <p:txBody>
          <a:bodyPr anchor="ctr">
            <a:noAutofit/>
          </a:bodyPr>
          <a:lstStyle>
            <a:lvl1pPr algn="ctr">
              <a:defRPr sz="5400" b="1">
                <a:solidFill>
                  <a:schemeClr val="accent1"/>
                </a:solidFill>
              </a:defRPr>
            </a:lvl1pPr>
          </a:lstStyle>
          <a:p>
            <a:r>
              <a:rPr lang="zh-CN" altLang="en-US" dirty="0"/>
              <a:t>单击此处编辑标题样式</a:t>
            </a:r>
          </a:p>
        </p:txBody>
      </p:sp>
      <p:sp>
        <p:nvSpPr>
          <p:cNvPr id="26" name="内容占位符 25">
            <a:extLst>
              <a:ext uri="{FF2B5EF4-FFF2-40B4-BE49-F238E27FC236}">
                <a16:creationId xmlns:a16="http://schemas.microsoft.com/office/drawing/2014/main" id="{981273AB-3D30-4A7E-951D-B80D3185213B}"/>
              </a:ext>
            </a:extLst>
          </p:cNvPr>
          <p:cNvSpPr>
            <a:spLocks noGrp="1"/>
          </p:cNvSpPr>
          <p:nvPr>
            <p:ph sz="quarter" idx="10" hasCustomPrompt="1"/>
          </p:nvPr>
        </p:nvSpPr>
        <p:spPr>
          <a:xfrm>
            <a:off x="4644345" y="5798690"/>
            <a:ext cx="2903311" cy="454025"/>
          </a:xfrm>
          <a:prstGeom prst="rect">
            <a:avLst/>
          </a:prstGeom>
        </p:spPr>
        <p:txBody>
          <a:bodyPr anchor="ctr"/>
          <a:lstStyle>
            <a:lvl1pPr marL="0" indent="0" algn="ctr">
              <a:lnSpc>
                <a:spcPct val="100000"/>
              </a:lnSpc>
              <a:buNone/>
              <a:defRPr sz="2400">
                <a:solidFill>
                  <a:schemeClr val="accent2"/>
                </a:solidFill>
              </a:defRPr>
            </a:lvl1pPr>
          </a:lstStyle>
          <a:p>
            <a:pPr lvl="0"/>
            <a:fld id="{C6124F18-99FF-4E25-B026-C95B196756F6}" type="datetime2">
              <a:rPr lang="zh-CN" altLang="en-US" smtClean="0"/>
              <a:t>2019年1月28日</a:t>
            </a:fld>
            <a:endParaRPr lang="zh-CN" altLang="en-US" dirty="0"/>
          </a:p>
        </p:txBody>
      </p:sp>
      <p:sp>
        <p:nvSpPr>
          <p:cNvPr id="32" name="文本占位符 31">
            <a:extLst>
              <a:ext uri="{FF2B5EF4-FFF2-40B4-BE49-F238E27FC236}">
                <a16:creationId xmlns:a16="http://schemas.microsoft.com/office/drawing/2014/main" id="{F905EEBF-8ACE-4D30-A4F5-C5796F8343A2}"/>
              </a:ext>
            </a:extLst>
          </p:cNvPr>
          <p:cNvSpPr>
            <a:spLocks noGrp="1"/>
          </p:cNvSpPr>
          <p:nvPr>
            <p:ph type="body" sz="quarter" idx="11"/>
          </p:nvPr>
        </p:nvSpPr>
        <p:spPr>
          <a:xfrm>
            <a:off x="4034910" y="5052868"/>
            <a:ext cx="4122181" cy="598488"/>
          </a:xfrm>
          <a:prstGeom prst="rect">
            <a:avLst/>
          </a:prstGeom>
        </p:spPr>
        <p:txBody>
          <a:bodyPr anchor="ctr"/>
          <a:lstStyle>
            <a:lvl1pPr marL="0" indent="0" algn="ctr">
              <a:lnSpc>
                <a:spcPct val="100000"/>
              </a:lnSpc>
              <a:buNone/>
              <a:defRPr sz="3200" b="1">
                <a:solidFill>
                  <a:schemeClr val="accent2"/>
                </a:solidFill>
              </a:defRPr>
            </a:lvl1pPr>
          </a:lstStyle>
          <a:p>
            <a:pPr lvl="0"/>
            <a:endParaRPr lang="zh-CN" altLang="en-US" dirty="0"/>
          </a:p>
        </p:txBody>
      </p:sp>
      <p:pic>
        <p:nvPicPr>
          <p:cNvPr id="35" name="图片 34">
            <a:extLst>
              <a:ext uri="{FF2B5EF4-FFF2-40B4-BE49-F238E27FC236}">
                <a16:creationId xmlns:a16="http://schemas.microsoft.com/office/drawing/2014/main" id="{CE9FF532-F6D9-45BD-B501-EEC1CB82C010}"/>
              </a:ext>
            </a:extLst>
          </p:cNvPr>
          <p:cNvPicPr>
            <a:picLocks noChangeAspect="1"/>
          </p:cNvPicPr>
          <p:nvPr userDrawn="1"/>
        </p:nvPicPr>
        <p:blipFill rotWithShape="1">
          <a:blip r:embed="rId4" cstate="print"/>
          <a:srcRect l="74359" r="1346"/>
          <a:stretch/>
        </p:blipFill>
        <p:spPr>
          <a:xfrm>
            <a:off x="8870172" y="274183"/>
            <a:ext cx="3002280" cy="411617"/>
          </a:xfrm>
          <a:prstGeom prst="rect">
            <a:avLst/>
          </a:prstGeom>
        </p:spPr>
      </p:pic>
      <p:grpSp>
        <p:nvGrpSpPr>
          <p:cNvPr id="2" name="组合 1">
            <a:extLst>
              <a:ext uri="{FF2B5EF4-FFF2-40B4-BE49-F238E27FC236}">
                <a16:creationId xmlns:a16="http://schemas.microsoft.com/office/drawing/2014/main" id="{3E0947F5-F302-4DA0-B1F5-30EE10CF1F22}"/>
              </a:ext>
            </a:extLst>
          </p:cNvPr>
          <p:cNvGrpSpPr/>
          <p:nvPr userDrawn="1"/>
        </p:nvGrpSpPr>
        <p:grpSpPr>
          <a:xfrm>
            <a:off x="3352562" y="6252715"/>
            <a:ext cx="5486876" cy="406590"/>
            <a:chOff x="3352562" y="6073254"/>
            <a:chExt cx="5486876" cy="406590"/>
          </a:xfrm>
        </p:grpSpPr>
        <p:pic>
          <p:nvPicPr>
            <p:cNvPr id="18" name="图片 17">
              <a:extLst>
                <a:ext uri="{FF2B5EF4-FFF2-40B4-BE49-F238E27FC236}">
                  <a16:creationId xmlns:a16="http://schemas.microsoft.com/office/drawing/2014/main" id="{AA839E5E-CB67-421E-974F-278CCBCFB8C5}"/>
                </a:ext>
              </a:extLst>
            </p:cNvPr>
            <p:cNvPicPr>
              <a:picLocks noChangeAspect="1"/>
            </p:cNvPicPr>
            <p:nvPr userDrawn="1"/>
          </p:nvPicPr>
          <p:blipFill rotWithShape="1">
            <a:blip r:embed="rId5">
              <a:alphaModFix amt="35000"/>
            </a:blip>
            <a:srcRect t="9831" b="36385"/>
            <a:stretch/>
          </p:blipFill>
          <p:spPr>
            <a:xfrm>
              <a:off x="3352562" y="6073254"/>
              <a:ext cx="5486876" cy="406590"/>
            </a:xfrm>
            <a:prstGeom prst="rect">
              <a:avLst/>
            </a:prstGeom>
          </p:spPr>
        </p:pic>
        <p:sp>
          <p:nvSpPr>
            <p:cNvPr id="37" name="椭圆 36">
              <a:extLst>
                <a:ext uri="{FF2B5EF4-FFF2-40B4-BE49-F238E27FC236}">
                  <a16:creationId xmlns:a16="http://schemas.microsoft.com/office/drawing/2014/main" id="{53D809C0-A4EF-44AF-AECA-4A85E4BA2C9D}"/>
                </a:ext>
              </a:extLst>
            </p:cNvPr>
            <p:cNvSpPr/>
            <p:nvPr userDrawn="1"/>
          </p:nvSpPr>
          <p:spPr>
            <a:xfrm>
              <a:off x="6051000" y="6259222"/>
              <a:ext cx="90000" cy="900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9" name="直接连接符 38">
            <a:extLst>
              <a:ext uri="{FF2B5EF4-FFF2-40B4-BE49-F238E27FC236}">
                <a16:creationId xmlns:a16="http://schemas.microsoft.com/office/drawing/2014/main" id="{957ABA8D-3632-4FB6-8561-0367E4880E76}"/>
              </a:ext>
            </a:extLst>
          </p:cNvPr>
          <p:cNvCxnSpPr>
            <a:cxnSpLocks/>
          </p:cNvCxnSpPr>
          <p:nvPr userDrawn="1"/>
        </p:nvCxnSpPr>
        <p:spPr>
          <a:xfrm>
            <a:off x="2328587" y="6496383"/>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5F70B8EC-E67C-4355-9367-9F32C483445D}"/>
              </a:ext>
            </a:extLst>
          </p:cNvPr>
          <p:cNvCxnSpPr>
            <a:cxnSpLocks/>
          </p:cNvCxnSpPr>
          <p:nvPr userDrawn="1"/>
        </p:nvCxnSpPr>
        <p:spPr>
          <a:xfrm>
            <a:off x="8983387" y="6496383"/>
            <a:ext cx="900000" cy="0"/>
          </a:xfrm>
          <a:prstGeom prst="line">
            <a:avLst/>
          </a:prstGeom>
          <a:ln w="127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7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pic>
        <p:nvPicPr>
          <p:cNvPr id="12" name="图片 11" descr="图片包含 建筑物, 圆屋顶, 地板&#10;&#10;描述已自动生成">
            <a:extLst>
              <a:ext uri="{FF2B5EF4-FFF2-40B4-BE49-F238E27FC236}">
                <a16:creationId xmlns:a16="http://schemas.microsoft.com/office/drawing/2014/main" id="{32C61E04-9C57-4412-9EA5-8082A6789B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5" name="平行四边形 4">
            <a:extLst>
              <a:ext uri="{FF2B5EF4-FFF2-40B4-BE49-F238E27FC236}">
                <a16:creationId xmlns:a16="http://schemas.microsoft.com/office/drawing/2014/main" id="{C5A6C460-C718-4155-A390-E0273AFCB62A}"/>
              </a:ext>
            </a:extLst>
          </p:cNvPr>
          <p:cNvSpPr/>
          <p:nvPr userDrawn="1"/>
        </p:nvSpPr>
        <p:spPr>
          <a:xfrm>
            <a:off x="4144710" y="1537750"/>
            <a:ext cx="8047290" cy="3189811"/>
          </a:xfrm>
          <a:prstGeom prst="parallelogram">
            <a:avLst>
              <a:gd name="adj" fmla="val 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标题 1">
            <a:extLst>
              <a:ext uri="{FF2B5EF4-FFF2-40B4-BE49-F238E27FC236}">
                <a16:creationId xmlns:a16="http://schemas.microsoft.com/office/drawing/2014/main" id="{9AF74CDA-19DD-45C1-88FF-2379736830CB}"/>
              </a:ext>
            </a:extLst>
          </p:cNvPr>
          <p:cNvSpPr>
            <a:spLocks noGrp="1"/>
          </p:cNvSpPr>
          <p:nvPr>
            <p:ph type="title" hasCustomPrompt="1"/>
          </p:nvPr>
        </p:nvSpPr>
        <p:spPr>
          <a:xfrm>
            <a:off x="5460763" y="2602227"/>
            <a:ext cx="6426437" cy="1060855"/>
          </a:xfrm>
          <a:prstGeom prst="rect">
            <a:avLst/>
          </a:prstGeom>
          <a:noFill/>
          <a:effectLst/>
        </p:spPr>
        <p:txBody>
          <a:bodyPr anchor="ctr">
            <a:noAutofit/>
          </a:bodyPr>
          <a:lstStyle>
            <a:lvl1pPr algn="ctr">
              <a:defRPr sz="4000" b="1">
                <a:solidFill>
                  <a:schemeClr val="accent1"/>
                </a:solidFill>
              </a:defRPr>
            </a:lvl1pPr>
          </a:lstStyle>
          <a:p>
            <a:r>
              <a:rPr lang="zh-CN" altLang="en-US" dirty="0"/>
              <a:t>单击此处编辑标题样式</a:t>
            </a:r>
          </a:p>
        </p:txBody>
      </p:sp>
      <p:pic>
        <p:nvPicPr>
          <p:cNvPr id="8" name="图片 7" descr="图片包含 建筑物&#10;&#10;自动生成的说明">
            <a:extLst>
              <a:ext uri="{FF2B5EF4-FFF2-40B4-BE49-F238E27FC236}">
                <a16:creationId xmlns:a16="http://schemas.microsoft.com/office/drawing/2014/main" id="{DC463E02-403D-4EDF-904F-C4102C9C3D8E}"/>
              </a:ext>
            </a:extLst>
          </p:cNvPr>
          <p:cNvPicPr>
            <a:picLocks noChangeAspect="1"/>
          </p:cNvPicPr>
          <p:nvPr userDrawn="1"/>
        </p:nvPicPr>
        <p:blipFill>
          <a:blip r:embed="rId3">
            <a:duotone>
              <a:prstClr val="black"/>
              <a:schemeClr val="accent1">
                <a:tint val="45000"/>
                <a:satMod val="400000"/>
              </a:schemeClr>
            </a:duotone>
            <a:alphaModFix amt="10000"/>
            <a:extLst>
              <a:ext uri="{28A0092B-C50C-407E-A947-70E740481C1C}">
                <a14:useLocalDpi xmlns:a14="http://schemas.microsoft.com/office/drawing/2010/main" val="0"/>
              </a:ext>
            </a:extLst>
          </a:blip>
          <a:stretch>
            <a:fillRect/>
          </a:stretch>
        </p:blipFill>
        <p:spPr>
          <a:xfrm>
            <a:off x="4439986" y="2142500"/>
            <a:ext cx="8047290" cy="2590938"/>
          </a:xfrm>
          <a:prstGeom prst="rect">
            <a:avLst/>
          </a:prstGeom>
        </p:spPr>
      </p:pic>
      <p:sp>
        <p:nvSpPr>
          <p:cNvPr id="26" name="内容占位符 25">
            <a:extLst>
              <a:ext uri="{FF2B5EF4-FFF2-40B4-BE49-F238E27FC236}">
                <a16:creationId xmlns:a16="http://schemas.microsoft.com/office/drawing/2014/main" id="{981273AB-3D30-4A7E-951D-B80D3185213B}"/>
              </a:ext>
            </a:extLst>
          </p:cNvPr>
          <p:cNvSpPr>
            <a:spLocks noGrp="1"/>
          </p:cNvSpPr>
          <p:nvPr>
            <p:ph sz="quarter" idx="10" hasCustomPrompt="1"/>
          </p:nvPr>
        </p:nvSpPr>
        <p:spPr>
          <a:xfrm>
            <a:off x="8946863" y="4805775"/>
            <a:ext cx="2903311" cy="454025"/>
          </a:xfrm>
          <a:prstGeom prst="rect">
            <a:avLst/>
          </a:prstGeom>
        </p:spPr>
        <p:txBody>
          <a:bodyPr anchor="ctr"/>
          <a:lstStyle>
            <a:lvl1pPr marL="0" indent="0" algn="ctr">
              <a:lnSpc>
                <a:spcPct val="100000"/>
              </a:lnSpc>
              <a:buNone/>
              <a:defRPr sz="1800">
                <a:solidFill>
                  <a:schemeClr val="accent2"/>
                </a:solidFill>
              </a:defRPr>
            </a:lvl1pPr>
          </a:lstStyle>
          <a:p>
            <a:pPr lvl="0"/>
            <a:fld id="{C6124F18-99FF-4E25-B026-C95B196756F6}" type="datetime2">
              <a:rPr lang="zh-CN" altLang="en-US" smtClean="0"/>
              <a:t>2019年1月28日</a:t>
            </a:fld>
            <a:endParaRPr lang="zh-CN" altLang="en-US" dirty="0"/>
          </a:p>
        </p:txBody>
      </p:sp>
      <p:sp>
        <p:nvSpPr>
          <p:cNvPr id="32" name="文本占位符 31">
            <a:extLst>
              <a:ext uri="{FF2B5EF4-FFF2-40B4-BE49-F238E27FC236}">
                <a16:creationId xmlns:a16="http://schemas.microsoft.com/office/drawing/2014/main" id="{F905EEBF-8ACE-4D30-A4F5-C5796F8343A2}"/>
              </a:ext>
            </a:extLst>
          </p:cNvPr>
          <p:cNvSpPr>
            <a:spLocks noGrp="1"/>
          </p:cNvSpPr>
          <p:nvPr>
            <p:ph type="body" sz="quarter" idx="11"/>
          </p:nvPr>
        </p:nvSpPr>
        <p:spPr>
          <a:xfrm>
            <a:off x="5460764" y="4696131"/>
            <a:ext cx="3349862" cy="598488"/>
          </a:xfrm>
          <a:prstGeom prst="rect">
            <a:avLst/>
          </a:prstGeom>
        </p:spPr>
        <p:txBody>
          <a:bodyPr anchor="ctr"/>
          <a:lstStyle>
            <a:lvl1pPr marL="0" indent="0" algn="ctr">
              <a:lnSpc>
                <a:spcPct val="100000"/>
              </a:lnSpc>
              <a:buNone/>
              <a:defRPr sz="2400" b="1">
                <a:solidFill>
                  <a:schemeClr val="accent2"/>
                </a:solidFill>
              </a:defRPr>
            </a:lvl1pPr>
          </a:lstStyle>
          <a:p>
            <a:pPr lvl="0"/>
            <a:endParaRPr lang="zh-CN" altLang="en-US" dirty="0"/>
          </a:p>
        </p:txBody>
      </p:sp>
      <p:sp>
        <p:nvSpPr>
          <p:cNvPr id="15" name="图片占位符 14">
            <a:extLst>
              <a:ext uri="{FF2B5EF4-FFF2-40B4-BE49-F238E27FC236}">
                <a16:creationId xmlns:a16="http://schemas.microsoft.com/office/drawing/2014/main" id="{73862409-EB7F-40D8-9600-B7C8CE927E66}"/>
              </a:ext>
            </a:extLst>
          </p:cNvPr>
          <p:cNvSpPr>
            <a:spLocks noGrp="1"/>
          </p:cNvSpPr>
          <p:nvPr>
            <p:ph type="pic" sz="quarter" idx="12"/>
          </p:nvPr>
        </p:nvSpPr>
        <p:spPr>
          <a:xfrm>
            <a:off x="0" y="1119382"/>
            <a:ext cx="6323888" cy="4026547"/>
          </a:xfrm>
          <a:custGeom>
            <a:avLst/>
            <a:gdLst>
              <a:gd name="connsiteX0" fmla="*/ 0 w 4827208"/>
              <a:gd name="connsiteY0" fmla="*/ 0 h 3236615"/>
              <a:gd name="connsiteX1" fmla="*/ 4827208 w 4827208"/>
              <a:gd name="connsiteY1" fmla="*/ 0 h 3236615"/>
              <a:gd name="connsiteX2" fmla="*/ 3218537 w 4827208"/>
              <a:gd name="connsiteY2" fmla="*/ 3236615 h 3236615"/>
              <a:gd name="connsiteX3" fmla="*/ 0 w 4827208"/>
              <a:gd name="connsiteY3" fmla="*/ 3236615 h 3236615"/>
            </a:gdLst>
            <a:ahLst/>
            <a:cxnLst>
              <a:cxn ang="0">
                <a:pos x="connsiteX0" y="connsiteY0"/>
              </a:cxn>
              <a:cxn ang="0">
                <a:pos x="connsiteX1" y="connsiteY1"/>
              </a:cxn>
              <a:cxn ang="0">
                <a:pos x="connsiteX2" y="connsiteY2"/>
              </a:cxn>
              <a:cxn ang="0">
                <a:pos x="connsiteX3" y="connsiteY3"/>
              </a:cxn>
            </a:cxnLst>
            <a:rect l="l" t="t" r="r" b="b"/>
            <a:pathLst>
              <a:path w="4827208" h="3236615">
                <a:moveTo>
                  <a:pt x="0" y="0"/>
                </a:moveTo>
                <a:lnTo>
                  <a:pt x="4827208" y="0"/>
                </a:lnTo>
                <a:lnTo>
                  <a:pt x="3218537" y="3236615"/>
                </a:lnTo>
                <a:lnTo>
                  <a:pt x="0" y="3236615"/>
                </a:lnTo>
                <a:close/>
              </a:path>
            </a:pathLst>
          </a:custGeom>
          <a:effectLst>
            <a:outerShdw blurRad="50800" dist="38100" dir="2700000" algn="tl" rotWithShape="0">
              <a:prstClr val="black">
                <a:alpha val="40000"/>
              </a:prstClr>
            </a:outerShdw>
          </a:effectLst>
        </p:spPr>
        <p:txBody>
          <a:bodyPr wrap="square">
            <a:noAutofit/>
          </a:bodyPr>
          <a:lstStyle/>
          <a:p>
            <a:endParaRPr lang="zh-CN" altLang="en-US"/>
          </a:p>
        </p:txBody>
      </p:sp>
      <p:pic>
        <p:nvPicPr>
          <p:cNvPr id="6" name="图片 5">
            <a:extLst>
              <a:ext uri="{FF2B5EF4-FFF2-40B4-BE49-F238E27FC236}">
                <a16:creationId xmlns:a16="http://schemas.microsoft.com/office/drawing/2014/main" id="{1A63D107-02BD-4A0D-9132-36E8D944F421}"/>
              </a:ext>
            </a:extLst>
          </p:cNvPr>
          <p:cNvPicPr>
            <a:picLocks noChangeAspect="1"/>
          </p:cNvPicPr>
          <p:nvPr userDrawn="1"/>
        </p:nvPicPr>
        <p:blipFill>
          <a:blip r:embed="rId4"/>
          <a:stretch>
            <a:fillRect/>
          </a:stretch>
        </p:blipFill>
        <p:spPr>
          <a:xfrm>
            <a:off x="6524558" y="4410381"/>
            <a:ext cx="3935296" cy="209291"/>
          </a:xfrm>
          <a:prstGeom prst="rect">
            <a:avLst/>
          </a:prstGeom>
        </p:spPr>
      </p:pic>
      <p:pic>
        <p:nvPicPr>
          <p:cNvPr id="24" name="图片 23">
            <a:extLst>
              <a:ext uri="{FF2B5EF4-FFF2-40B4-BE49-F238E27FC236}">
                <a16:creationId xmlns:a16="http://schemas.microsoft.com/office/drawing/2014/main" id="{3D92EBD5-2225-4D92-B6FB-5F42D4CF9A7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22913" y="51177"/>
            <a:ext cx="2169174" cy="713098"/>
          </a:xfrm>
          <a:prstGeom prst="rect">
            <a:avLst/>
          </a:prstGeom>
        </p:spPr>
      </p:pic>
      <p:pic>
        <p:nvPicPr>
          <p:cNvPr id="27" name="图片 26">
            <a:extLst>
              <a:ext uri="{FF2B5EF4-FFF2-40B4-BE49-F238E27FC236}">
                <a16:creationId xmlns:a16="http://schemas.microsoft.com/office/drawing/2014/main" id="{7F038EC1-5530-4400-9F4D-38CB7EE61EE1}"/>
              </a:ext>
            </a:extLst>
          </p:cNvPr>
          <p:cNvPicPr>
            <a:picLocks noChangeAspect="1"/>
          </p:cNvPicPr>
          <p:nvPr userDrawn="1"/>
        </p:nvPicPr>
        <p:blipFill rotWithShape="1">
          <a:blip r:embed="rId6" cstate="print"/>
          <a:srcRect r="1346"/>
          <a:stretch/>
        </p:blipFill>
        <p:spPr>
          <a:xfrm>
            <a:off x="516" y="6041797"/>
            <a:ext cx="12166903" cy="411617"/>
          </a:xfrm>
          <a:prstGeom prst="rect">
            <a:avLst/>
          </a:prstGeom>
        </p:spPr>
      </p:pic>
    </p:spTree>
    <p:extLst>
      <p:ext uri="{BB962C8B-B14F-4D97-AF65-F5344CB8AC3E}">
        <p14:creationId xmlns:p14="http://schemas.microsoft.com/office/powerpoint/2010/main" val="2419962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1">
    <p:spTree>
      <p:nvGrpSpPr>
        <p:cNvPr id="1" name=""/>
        <p:cNvGrpSpPr/>
        <p:nvPr/>
      </p:nvGrpSpPr>
      <p:grpSpPr>
        <a:xfrm>
          <a:off x="0" y="0"/>
          <a:ext cx="0" cy="0"/>
          <a:chOff x="0" y="0"/>
          <a:chExt cx="0" cy="0"/>
        </a:xfrm>
      </p:grpSpPr>
      <p:pic>
        <p:nvPicPr>
          <p:cNvPr id="14" name="图片 13" descr="图片包含 建筑物, 圆屋顶, 地板&#10;&#10;描述已自动生成">
            <a:extLst>
              <a:ext uri="{FF2B5EF4-FFF2-40B4-BE49-F238E27FC236}">
                <a16:creationId xmlns:a16="http://schemas.microsoft.com/office/drawing/2014/main" id="{7C66039A-3D15-4D27-8FD3-6ADF01C340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4" name="组合 3">
            <a:extLst>
              <a:ext uri="{FF2B5EF4-FFF2-40B4-BE49-F238E27FC236}">
                <a16:creationId xmlns:a16="http://schemas.microsoft.com/office/drawing/2014/main" id="{75D47FDF-63E1-442F-8001-E72FBC10D88D}"/>
              </a:ext>
            </a:extLst>
          </p:cNvPr>
          <p:cNvGrpSpPr/>
          <p:nvPr userDrawn="1"/>
        </p:nvGrpSpPr>
        <p:grpSpPr>
          <a:xfrm>
            <a:off x="304800" y="2455636"/>
            <a:ext cx="4122059" cy="1462680"/>
            <a:chOff x="304800" y="2709636"/>
            <a:chExt cx="4122059" cy="1462680"/>
          </a:xfrm>
        </p:grpSpPr>
        <p:grpSp>
          <p:nvGrpSpPr>
            <p:cNvPr id="5" name="组合 4">
              <a:extLst>
                <a:ext uri="{FF2B5EF4-FFF2-40B4-BE49-F238E27FC236}">
                  <a16:creationId xmlns:a16="http://schemas.microsoft.com/office/drawing/2014/main" id="{9022DE15-F0A7-4081-B20E-F56AF7E8D451}"/>
                </a:ext>
              </a:extLst>
            </p:cNvPr>
            <p:cNvGrpSpPr/>
            <p:nvPr/>
          </p:nvGrpSpPr>
          <p:grpSpPr>
            <a:xfrm>
              <a:off x="304800" y="2709636"/>
              <a:ext cx="4122059" cy="1462680"/>
              <a:chOff x="667656" y="1497651"/>
              <a:chExt cx="4122059" cy="1462680"/>
            </a:xfrm>
          </p:grpSpPr>
          <p:grpSp>
            <p:nvGrpSpPr>
              <p:cNvPr id="7" name="组合 6">
                <a:extLst>
                  <a:ext uri="{FF2B5EF4-FFF2-40B4-BE49-F238E27FC236}">
                    <a16:creationId xmlns:a16="http://schemas.microsoft.com/office/drawing/2014/main" id="{068AF075-1EBE-4100-82B6-D1B2511E27A3}"/>
                  </a:ext>
                </a:extLst>
              </p:cNvPr>
              <p:cNvGrpSpPr/>
              <p:nvPr/>
            </p:nvGrpSpPr>
            <p:grpSpPr>
              <a:xfrm>
                <a:off x="667656" y="1497651"/>
                <a:ext cx="4122059" cy="1438728"/>
                <a:chOff x="537028" y="1493158"/>
                <a:chExt cx="4122059" cy="1438728"/>
              </a:xfrm>
            </p:grpSpPr>
            <p:sp>
              <p:nvSpPr>
                <p:cNvPr id="10" name="矩形 9">
                  <a:extLst>
                    <a:ext uri="{FF2B5EF4-FFF2-40B4-BE49-F238E27FC236}">
                      <a16:creationId xmlns:a16="http://schemas.microsoft.com/office/drawing/2014/main" id="{CD1F02EB-A5F5-4A25-8E13-33D76C3997D5}"/>
                    </a:ext>
                  </a:extLst>
                </p:cNvPr>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a:extLst>
                    <a:ext uri="{FF2B5EF4-FFF2-40B4-BE49-F238E27FC236}">
                      <a16:creationId xmlns:a16="http://schemas.microsoft.com/office/drawing/2014/main" id="{27CDB2F7-E7B6-465A-921A-BD30952F7D41}"/>
                    </a:ext>
                  </a:extLst>
                </p:cNvPr>
                <p:cNvPicPr>
                  <a:picLocks noChangeAspect="1"/>
                </p:cNvPicPr>
                <p:nvPr/>
              </p:nvPicPr>
              <p:blipFill>
                <a:blip r:embed="rId3" cstate="hqprint">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a:extLst>
                  <a:ext uri="{FF2B5EF4-FFF2-40B4-BE49-F238E27FC236}">
                    <a16:creationId xmlns:a16="http://schemas.microsoft.com/office/drawing/2014/main" id="{0901EB5B-A305-4D12-8523-8654B0DF8D3C}"/>
                  </a:ext>
                </a:extLst>
              </p:cNvPr>
              <p:cNvSpPr txBox="1"/>
              <p:nvPr/>
            </p:nvSpPr>
            <p:spPr>
              <a:xfrm>
                <a:off x="2387598" y="1755350"/>
                <a:ext cx="2235199" cy="923330"/>
              </a:xfrm>
              <a:prstGeom prst="rect">
                <a:avLst/>
              </a:prstGeom>
              <a:noFill/>
            </p:spPr>
            <p:txBody>
              <a:bodyPr wrap="square" rtlCol="0">
                <a:spAutoFit/>
              </a:bodyPr>
              <a:lstStyle/>
              <a:p>
                <a:pPr algn="ctr"/>
                <a:r>
                  <a:rPr lang="zh-CN" altLang="en-US" sz="5400" b="1" dirty="0">
                    <a:solidFill>
                      <a:schemeClr val="accent1"/>
                    </a:solidFill>
                  </a:rPr>
                  <a:t>目  录</a:t>
                </a:r>
              </a:p>
            </p:txBody>
          </p:sp>
          <p:sp>
            <p:nvSpPr>
              <p:cNvPr id="9" name="矩形 8">
                <a:extLst>
                  <a:ext uri="{FF2B5EF4-FFF2-40B4-BE49-F238E27FC236}">
                    <a16:creationId xmlns:a16="http://schemas.microsoft.com/office/drawing/2014/main" id="{9DBDFDE5-938B-46BA-BF04-52626678C645}"/>
                  </a:ext>
                </a:extLst>
              </p:cNvPr>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a16="http://schemas.microsoft.com/office/drawing/2014/main" id="{DC96E7EA-26DC-40A9-97DD-57F90BFFB68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3887" y="2871509"/>
              <a:ext cx="1590855" cy="1114981"/>
            </a:xfrm>
            <a:prstGeom prst="rect">
              <a:avLst/>
            </a:prstGeom>
          </p:spPr>
        </p:pic>
      </p:grpSp>
      <p:sp>
        <p:nvSpPr>
          <p:cNvPr id="13" name="图片占位符 12">
            <a:extLst>
              <a:ext uri="{FF2B5EF4-FFF2-40B4-BE49-F238E27FC236}">
                <a16:creationId xmlns:a16="http://schemas.microsoft.com/office/drawing/2014/main" id="{86D2A06B-94AC-4433-BBC3-A98A9F2FD48B}"/>
              </a:ext>
            </a:extLst>
          </p:cNvPr>
          <p:cNvSpPr>
            <a:spLocks noGrp="1"/>
          </p:cNvSpPr>
          <p:nvPr>
            <p:ph type="pic" sz="quarter" idx="10"/>
          </p:nvPr>
        </p:nvSpPr>
        <p:spPr>
          <a:xfrm>
            <a:off x="5772150" y="0"/>
            <a:ext cx="6419850" cy="6858000"/>
          </a:xfrm>
          <a:prstGeom prst="rect">
            <a:avLst/>
          </a:prstGeom>
        </p:spPr>
        <p:txBody>
          <a:bodyPr/>
          <a:lstStyle/>
          <a:p>
            <a:endParaRPr lang="zh-CN" altLang="en-US"/>
          </a:p>
        </p:txBody>
      </p:sp>
      <p:sp>
        <p:nvSpPr>
          <p:cNvPr id="22" name="矩形 21">
            <a:extLst>
              <a:ext uri="{FF2B5EF4-FFF2-40B4-BE49-F238E27FC236}">
                <a16:creationId xmlns:a16="http://schemas.microsoft.com/office/drawing/2014/main" id="{DE1AFFB6-310A-466D-BAD1-F84A11C9C967}"/>
              </a:ext>
            </a:extLst>
          </p:cNvPr>
          <p:cNvSpPr/>
          <p:nvPr userDrawn="1"/>
        </p:nvSpPr>
        <p:spPr>
          <a:xfrm flipV="1">
            <a:off x="5672624" y="0"/>
            <a:ext cx="90000" cy="6858000"/>
          </a:xfrm>
          <a:prstGeom prst="rect">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289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目录-2">
    <p:spTree>
      <p:nvGrpSpPr>
        <p:cNvPr id="1" name=""/>
        <p:cNvGrpSpPr/>
        <p:nvPr/>
      </p:nvGrpSpPr>
      <p:grpSpPr>
        <a:xfrm>
          <a:off x="0" y="0"/>
          <a:ext cx="0" cy="0"/>
          <a:chOff x="0" y="0"/>
          <a:chExt cx="0" cy="0"/>
        </a:xfrm>
      </p:grpSpPr>
      <p:pic>
        <p:nvPicPr>
          <p:cNvPr id="15" name="图片 14" descr="图片包含 建筑物, 圆屋顶, 地板&#10;&#10;描述已自动生成">
            <a:extLst>
              <a:ext uri="{FF2B5EF4-FFF2-40B4-BE49-F238E27FC236}">
                <a16:creationId xmlns:a16="http://schemas.microsoft.com/office/drawing/2014/main" id="{1CF278BF-7BDF-4094-9C1D-962B78BFDF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grpSp>
        <p:nvGrpSpPr>
          <p:cNvPr id="5" name="组合 4">
            <a:extLst>
              <a:ext uri="{FF2B5EF4-FFF2-40B4-BE49-F238E27FC236}">
                <a16:creationId xmlns:a16="http://schemas.microsoft.com/office/drawing/2014/main" id="{ACBE5229-6D64-4AB4-BD32-C5A9C0A25B3D}"/>
              </a:ext>
            </a:extLst>
          </p:cNvPr>
          <p:cNvGrpSpPr/>
          <p:nvPr/>
        </p:nvGrpSpPr>
        <p:grpSpPr>
          <a:xfrm>
            <a:off x="4034970" y="685800"/>
            <a:ext cx="4122060" cy="1462680"/>
            <a:chOff x="667655" y="1497651"/>
            <a:chExt cx="4122060" cy="1462680"/>
          </a:xfrm>
        </p:grpSpPr>
        <p:grpSp>
          <p:nvGrpSpPr>
            <p:cNvPr id="7" name="组合 6">
              <a:extLst>
                <a:ext uri="{FF2B5EF4-FFF2-40B4-BE49-F238E27FC236}">
                  <a16:creationId xmlns:a16="http://schemas.microsoft.com/office/drawing/2014/main" id="{56977AD1-FB29-49DB-B293-6E501C63653E}"/>
                </a:ext>
              </a:extLst>
            </p:cNvPr>
            <p:cNvGrpSpPr/>
            <p:nvPr/>
          </p:nvGrpSpPr>
          <p:grpSpPr>
            <a:xfrm>
              <a:off x="667656" y="1497651"/>
              <a:ext cx="4122059" cy="1438728"/>
              <a:chOff x="537028" y="1493158"/>
              <a:chExt cx="4122059" cy="1438728"/>
            </a:xfrm>
          </p:grpSpPr>
          <p:sp>
            <p:nvSpPr>
              <p:cNvPr id="10" name="矩形 9">
                <a:extLst>
                  <a:ext uri="{FF2B5EF4-FFF2-40B4-BE49-F238E27FC236}">
                    <a16:creationId xmlns:a16="http://schemas.microsoft.com/office/drawing/2014/main" id="{D2C25A7C-283B-4D59-8088-0D173FD791A1}"/>
                  </a:ext>
                </a:extLst>
              </p:cNvPr>
              <p:cNvSpPr/>
              <p:nvPr/>
            </p:nvSpPr>
            <p:spPr>
              <a:xfrm>
                <a:off x="537029" y="1493158"/>
                <a:ext cx="4122058" cy="1438728"/>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建筑物&#10;&#10;自动生成的说明">
                <a:extLst>
                  <a:ext uri="{FF2B5EF4-FFF2-40B4-BE49-F238E27FC236}">
                    <a16:creationId xmlns:a16="http://schemas.microsoft.com/office/drawing/2014/main" id="{909D8670-2666-4A27-A0FE-9BF4BFDA7DA3}"/>
                  </a:ext>
                </a:extLst>
              </p:cNvPr>
              <p:cNvPicPr>
                <a:picLocks noChangeAspect="1"/>
              </p:cNvPicPr>
              <p:nvPr/>
            </p:nvPicPr>
            <p:blipFill>
              <a:blip r:embed="rId3" cstate="hqprint">
                <a:duotone>
                  <a:schemeClr val="bg2">
                    <a:shade val="45000"/>
                    <a:satMod val="135000"/>
                  </a:schemeClr>
                  <a:prstClr val="white"/>
                </a:duotone>
                <a:alphaModFix amt="25000"/>
                <a:extLst>
                  <a:ext uri="{28A0092B-C50C-407E-A947-70E740481C1C}">
                    <a14:useLocalDpi xmlns:a14="http://schemas.microsoft.com/office/drawing/2010/main" val="0"/>
                  </a:ext>
                </a:extLst>
              </a:blip>
              <a:stretch>
                <a:fillRect/>
              </a:stretch>
            </p:blipFill>
            <p:spPr>
              <a:xfrm>
                <a:off x="537028" y="1604731"/>
                <a:ext cx="4122058" cy="1327155"/>
              </a:xfrm>
              <a:prstGeom prst="rect">
                <a:avLst/>
              </a:prstGeom>
              <a:effectLst/>
            </p:spPr>
          </p:pic>
        </p:grpSp>
        <p:sp>
          <p:nvSpPr>
            <p:cNvPr id="8" name="文本框 7">
              <a:extLst>
                <a:ext uri="{FF2B5EF4-FFF2-40B4-BE49-F238E27FC236}">
                  <a16:creationId xmlns:a16="http://schemas.microsoft.com/office/drawing/2014/main" id="{10563126-3B82-41C3-959D-6EE0A64FB1C8}"/>
                </a:ext>
              </a:extLst>
            </p:cNvPr>
            <p:cNvSpPr txBox="1"/>
            <p:nvPr/>
          </p:nvSpPr>
          <p:spPr>
            <a:xfrm>
              <a:off x="667655" y="1755350"/>
              <a:ext cx="4122059" cy="1015663"/>
            </a:xfrm>
            <a:prstGeom prst="rect">
              <a:avLst/>
            </a:prstGeom>
            <a:noFill/>
          </p:spPr>
          <p:txBody>
            <a:bodyPr wrap="square" rtlCol="0">
              <a:spAutoFit/>
            </a:bodyPr>
            <a:lstStyle/>
            <a:p>
              <a:pPr algn="ctr"/>
              <a:r>
                <a:rPr lang="zh-CN" altLang="en-US" sz="6000" b="1" dirty="0">
                  <a:solidFill>
                    <a:schemeClr val="accent1"/>
                  </a:solidFill>
                </a:rPr>
                <a:t>目         录</a:t>
              </a:r>
            </a:p>
          </p:txBody>
        </p:sp>
        <p:sp>
          <p:nvSpPr>
            <p:cNvPr id="9" name="矩形 8">
              <a:extLst>
                <a:ext uri="{FF2B5EF4-FFF2-40B4-BE49-F238E27FC236}">
                  <a16:creationId xmlns:a16="http://schemas.microsoft.com/office/drawing/2014/main" id="{A1F06D8F-A998-4957-BCDD-C5D37E948A62}"/>
                </a:ext>
              </a:extLst>
            </p:cNvPr>
            <p:cNvSpPr/>
            <p:nvPr/>
          </p:nvSpPr>
          <p:spPr>
            <a:xfrm rot="16200000">
              <a:off x="2683685" y="854302"/>
              <a:ext cx="90000" cy="4122058"/>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a:extLst>
              <a:ext uri="{FF2B5EF4-FFF2-40B4-BE49-F238E27FC236}">
                <a16:creationId xmlns:a16="http://schemas.microsoft.com/office/drawing/2014/main" id="{9F63F420-5C8B-4249-B74B-AB25DACFA05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291047" y="797373"/>
            <a:ext cx="1590855" cy="1114981"/>
          </a:xfrm>
          <a:prstGeom prst="rect">
            <a:avLst/>
          </a:prstGeom>
        </p:spPr>
      </p:pic>
      <p:sp>
        <p:nvSpPr>
          <p:cNvPr id="13" name="图片占位符 12">
            <a:extLst>
              <a:ext uri="{FF2B5EF4-FFF2-40B4-BE49-F238E27FC236}">
                <a16:creationId xmlns:a16="http://schemas.microsoft.com/office/drawing/2014/main" id="{E9A5540C-0F48-4B7F-B5D6-F8A8EDA2E8C4}"/>
              </a:ext>
            </a:extLst>
          </p:cNvPr>
          <p:cNvSpPr>
            <a:spLocks noGrp="1"/>
          </p:cNvSpPr>
          <p:nvPr userDrawn="1">
            <p:ph type="pic" sz="quarter" idx="10"/>
          </p:nvPr>
        </p:nvSpPr>
        <p:spPr>
          <a:xfrm>
            <a:off x="-19050" y="3428999"/>
            <a:ext cx="12211050" cy="3428999"/>
          </a:xfrm>
          <a:prstGeom prst="rect">
            <a:avLst/>
          </a:prstGeom>
        </p:spPr>
        <p:txBody>
          <a:bodyPr/>
          <a:lstStyle/>
          <a:p>
            <a:endParaRPr lang="zh-CN" altLang="en-US"/>
          </a:p>
        </p:txBody>
      </p:sp>
      <p:sp>
        <p:nvSpPr>
          <p:cNvPr id="14" name="矩形 13">
            <a:extLst>
              <a:ext uri="{FF2B5EF4-FFF2-40B4-BE49-F238E27FC236}">
                <a16:creationId xmlns:a16="http://schemas.microsoft.com/office/drawing/2014/main" id="{9D9484F6-57FB-4D78-BAC6-3A0A97C9E850}"/>
              </a:ext>
            </a:extLst>
          </p:cNvPr>
          <p:cNvSpPr/>
          <p:nvPr userDrawn="1"/>
        </p:nvSpPr>
        <p:spPr>
          <a:xfrm rot="16200000" flipV="1">
            <a:off x="6051001" y="-2738344"/>
            <a:ext cx="90000" cy="121989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7447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章节过渡页">
    <p:spTree>
      <p:nvGrpSpPr>
        <p:cNvPr id="1" name=""/>
        <p:cNvGrpSpPr/>
        <p:nvPr/>
      </p:nvGrpSpPr>
      <p:grpSpPr>
        <a:xfrm>
          <a:off x="0" y="0"/>
          <a:ext cx="0" cy="0"/>
          <a:chOff x="0" y="0"/>
          <a:chExt cx="0" cy="0"/>
        </a:xfrm>
      </p:grpSpPr>
      <p:pic>
        <p:nvPicPr>
          <p:cNvPr id="8" name="图片 7" descr="图片包含 建筑物, 圆屋顶, 地板&#10;&#10;描述已自动生成">
            <a:extLst>
              <a:ext uri="{FF2B5EF4-FFF2-40B4-BE49-F238E27FC236}">
                <a16:creationId xmlns:a16="http://schemas.microsoft.com/office/drawing/2014/main" id="{BCB8885F-CCB9-4EC9-AC5C-83B4329CC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2" name="矩形 41">
            <a:extLst>
              <a:ext uri="{FF2B5EF4-FFF2-40B4-BE49-F238E27FC236}">
                <a16:creationId xmlns:a16="http://schemas.microsoft.com/office/drawing/2014/main" id="{8BB665EA-8CD9-4D53-A4AF-D2B7101CE5DB}"/>
              </a:ext>
            </a:extLst>
          </p:cNvPr>
          <p:cNvSpPr/>
          <p:nvPr userDrawn="1"/>
        </p:nvSpPr>
        <p:spPr>
          <a:xfrm rot="16200000">
            <a:off x="6051000" y="-2616750"/>
            <a:ext cx="90000" cy="12192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图片占位符 33">
            <a:extLst>
              <a:ext uri="{FF2B5EF4-FFF2-40B4-BE49-F238E27FC236}">
                <a16:creationId xmlns:a16="http://schemas.microsoft.com/office/drawing/2014/main" id="{94A66D01-D8F9-449F-918E-8E0F01222D9D}"/>
              </a:ext>
            </a:extLst>
          </p:cNvPr>
          <p:cNvSpPr>
            <a:spLocks noGrp="1"/>
          </p:cNvSpPr>
          <p:nvPr>
            <p:ph type="pic" sz="quarter" idx="10"/>
          </p:nvPr>
        </p:nvSpPr>
        <p:spPr>
          <a:xfrm>
            <a:off x="0" y="-19050"/>
            <a:ext cx="12192000" cy="3442348"/>
          </a:xfrm>
          <a:prstGeom prst="rect">
            <a:avLst/>
          </a:prstGeom>
        </p:spPr>
        <p:txBody>
          <a:bodyPr/>
          <a:lstStyle/>
          <a:p>
            <a:endParaRPr lang="zh-CN" altLang="en-US" dirty="0"/>
          </a:p>
        </p:txBody>
      </p:sp>
      <p:sp>
        <p:nvSpPr>
          <p:cNvPr id="14" name="标题 13">
            <a:extLst>
              <a:ext uri="{FF2B5EF4-FFF2-40B4-BE49-F238E27FC236}">
                <a16:creationId xmlns:a16="http://schemas.microsoft.com/office/drawing/2014/main" id="{43182647-270A-4077-B505-0FC4222D150B}"/>
              </a:ext>
            </a:extLst>
          </p:cNvPr>
          <p:cNvSpPr>
            <a:spLocks noGrp="1"/>
          </p:cNvSpPr>
          <p:nvPr>
            <p:ph type="title"/>
          </p:nvPr>
        </p:nvSpPr>
        <p:spPr>
          <a:xfrm>
            <a:off x="4654075" y="3047028"/>
            <a:ext cx="6489700"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p>
        </p:txBody>
      </p:sp>
      <p:pic>
        <p:nvPicPr>
          <p:cNvPr id="35" name="图片 34">
            <a:extLst>
              <a:ext uri="{FF2B5EF4-FFF2-40B4-BE49-F238E27FC236}">
                <a16:creationId xmlns:a16="http://schemas.microsoft.com/office/drawing/2014/main" id="{465DB092-56FD-4A68-9D16-CFF0FD3DE80D}"/>
              </a:ext>
            </a:extLst>
          </p:cNvPr>
          <p:cNvPicPr>
            <a:picLocks noChangeAspect="1"/>
          </p:cNvPicPr>
          <p:nvPr userDrawn="1"/>
        </p:nvPicPr>
        <p:blipFill rotWithShape="1">
          <a:blip r:embed="rId3" cstate="print"/>
          <a:srcRect r="1346"/>
          <a:stretch/>
        </p:blipFill>
        <p:spPr>
          <a:xfrm>
            <a:off x="516" y="6041797"/>
            <a:ext cx="12166903" cy="411617"/>
          </a:xfrm>
          <a:prstGeom prst="rect">
            <a:avLst/>
          </a:prstGeom>
        </p:spPr>
      </p:pic>
      <p:sp>
        <p:nvSpPr>
          <p:cNvPr id="39" name="文本占位符 38">
            <a:extLst>
              <a:ext uri="{FF2B5EF4-FFF2-40B4-BE49-F238E27FC236}">
                <a16:creationId xmlns:a16="http://schemas.microsoft.com/office/drawing/2014/main" id="{39166EE3-A8B8-4A65-AEC2-261BB698A785}"/>
              </a:ext>
            </a:extLst>
          </p:cNvPr>
          <p:cNvSpPr>
            <a:spLocks noGrp="1"/>
          </p:cNvSpPr>
          <p:nvPr>
            <p:ph type="body" sz="quarter" idx="11"/>
          </p:nvPr>
        </p:nvSpPr>
        <p:spPr>
          <a:xfrm>
            <a:off x="4654075" y="4054685"/>
            <a:ext cx="6489700"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p>
        </p:txBody>
      </p:sp>
    </p:spTree>
    <p:extLst>
      <p:ext uri="{BB962C8B-B14F-4D97-AF65-F5344CB8AC3E}">
        <p14:creationId xmlns:p14="http://schemas.microsoft.com/office/powerpoint/2010/main" val="3497728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章节过渡页-2">
    <p:spTree>
      <p:nvGrpSpPr>
        <p:cNvPr id="1" name=""/>
        <p:cNvGrpSpPr/>
        <p:nvPr/>
      </p:nvGrpSpPr>
      <p:grpSpPr>
        <a:xfrm>
          <a:off x="0" y="0"/>
          <a:ext cx="0" cy="0"/>
          <a:chOff x="0" y="0"/>
          <a:chExt cx="0" cy="0"/>
        </a:xfrm>
      </p:grpSpPr>
      <p:pic>
        <p:nvPicPr>
          <p:cNvPr id="9" name="图片 8" descr="图片包含 建筑物, 圆屋顶, 地板&#10;&#10;描述已自动生成">
            <a:extLst>
              <a:ext uri="{FF2B5EF4-FFF2-40B4-BE49-F238E27FC236}">
                <a16:creationId xmlns:a16="http://schemas.microsoft.com/office/drawing/2014/main" id="{CA20EC42-E2DC-453A-A334-D1D7BD3BE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42" name="矩形 41">
            <a:extLst>
              <a:ext uri="{FF2B5EF4-FFF2-40B4-BE49-F238E27FC236}">
                <a16:creationId xmlns:a16="http://schemas.microsoft.com/office/drawing/2014/main" id="{8BB665EA-8CD9-4D53-A4AF-D2B7101CE5DB}"/>
              </a:ext>
            </a:extLst>
          </p:cNvPr>
          <p:cNvSpPr/>
          <p:nvPr userDrawn="1"/>
        </p:nvSpPr>
        <p:spPr>
          <a:xfrm rot="10800000">
            <a:off x="5885901" y="-45000"/>
            <a:ext cx="90000" cy="694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图片占位符 33">
            <a:extLst>
              <a:ext uri="{FF2B5EF4-FFF2-40B4-BE49-F238E27FC236}">
                <a16:creationId xmlns:a16="http://schemas.microsoft.com/office/drawing/2014/main" id="{94A66D01-D8F9-449F-918E-8E0F01222D9D}"/>
              </a:ext>
            </a:extLst>
          </p:cNvPr>
          <p:cNvSpPr>
            <a:spLocks noGrp="1"/>
          </p:cNvSpPr>
          <p:nvPr>
            <p:ph type="pic" sz="quarter" idx="10"/>
          </p:nvPr>
        </p:nvSpPr>
        <p:spPr>
          <a:xfrm>
            <a:off x="0" y="-19050"/>
            <a:ext cx="5842000" cy="6877050"/>
          </a:xfrm>
          <a:prstGeom prst="rect">
            <a:avLst/>
          </a:prstGeom>
        </p:spPr>
        <p:txBody>
          <a:bodyPr/>
          <a:lstStyle/>
          <a:p>
            <a:endParaRPr lang="zh-CN" altLang="en-US" dirty="0"/>
          </a:p>
        </p:txBody>
      </p:sp>
      <p:sp>
        <p:nvSpPr>
          <p:cNvPr id="14" name="标题 13">
            <a:extLst>
              <a:ext uri="{FF2B5EF4-FFF2-40B4-BE49-F238E27FC236}">
                <a16:creationId xmlns:a16="http://schemas.microsoft.com/office/drawing/2014/main" id="{43182647-270A-4077-B505-0FC4222D150B}"/>
              </a:ext>
            </a:extLst>
          </p:cNvPr>
          <p:cNvSpPr>
            <a:spLocks noGrp="1"/>
          </p:cNvSpPr>
          <p:nvPr>
            <p:ph type="title"/>
          </p:nvPr>
        </p:nvSpPr>
        <p:spPr>
          <a:xfrm>
            <a:off x="6238874" y="3047028"/>
            <a:ext cx="5648325" cy="775349"/>
          </a:xfrm>
          <a:prstGeom prst="rect">
            <a:avLst/>
          </a:prstGeom>
          <a:solidFill>
            <a:schemeClr val="bg1"/>
          </a:solidFill>
          <a:effectLst>
            <a:outerShdw blurRad="50800" dist="38100" dir="2700000" algn="tl" rotWithShape="0">
              <a:prstClr val="black">
                <a:alpha val="40000"/>
              </a:prstClr>
            </a:outerShdw>
          </a:effectLst>
        </p:spPr>
        <p:txBody>
          <a:bodyPr anchor="ctr"/>
          <a:lstStyle>
            <a:lvl1pPr algn="ctr">
              <a:defRPr sz="4000" b="1">
                <a:solidFill>
                  <a:schemeClr val="accent1"/>
                </a:solidFill>
              </a:defRPr>
            </a:lvl1pPr>
          </a:lstStyle>
          <a:p>
            <a:r>
              <a:rPr lang="zh-CN" altLang="en-US" dirty="0"/>
              <a:t>单击此处编辑母版标题样式</a:t>
            </a:r>
          </a:p>
        </p:txBody>
      </p:sp>
      <p:sp>
        <p:nvSpPr>
          <p:cNvPr id="39" name="文本占位符 38">
            <a:extLst>
              <a:ext uri="{FF2B5EF4-FFF2-40B4-BE49-F238E27FC236}">
                <a16:creationId xmlns:a16="http://schemas.microsoft.com/office/drawing/2014/main" id="{39166EE3-A8B8-4A65-AEC2-261BB698A785}"/>
              </a:ext>
            </a:extLst>
          </p:cNvPr>
          <p:cNvSpPr>
            <a:spLocks noGrp="1"/>
          </p:cNvSpPr>
          <p:nvPr>
            <p:ph type="body" sz="quarter" idx="11"/>
          </p:nvPr>
        </p:nvSpPr>
        <p:spPr>
          <a:xfrm>
            <a:off x="6238874" y="4054685"/>
            <a:ext cx="5648325" cy="1534265"/>
          </a:xfrm>
          <a:prstGeom prst="rect">
            <a:avLst/>
          </a:prstGeom>
        </p:spPr>
        <p:txBody>
          <a:bodyPr/>
          <a:lstStyle>
            <a:lvl1pPr marL="0" indent="0" algn="just">
              <a:lnSpc>
                <a:spcPct val="130000"/>
              </a:lnSpc>
              <a:buNone/>
              <a:defRPr sz="2200">
                <a:solidFill>
                  <a:schemeClr val="accent2"/>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编辑母版文本样式</a:t>
            </a:r>
          </a:p>
        </p:txBody>
      </p:sp>
      <p:pic>
        <p:nvPicPr>
          <p:cNvPr id="7" name="图片 6">
            <a:extLst>
              <a:ext uri="{FF2B5EF4-FFF2-40B4-BE49-F238E27FC236}">
                <a16:creationId xmlns:a16="http://schemas.microsoft.com/office/drawing/2014/main" id="{7A251A89-E640-49C6-A3E7-63D966517577}"/>
              </a:ext>
            </a:extLst>
          </p:cNvPr>
          <p:cNvPicPr>
            <a:picLocks noChangeAspect="1"/>
          </p:cNvPicPr>
          <p:nvPr userDrawn="1"/>
        </p:nvPicPr>
        <p:blipFill rotWithShape="1">
          <a:blip r:embed="rId3" cstate="print"/>
          <a:srcRect l="49487" r="1345"/>
          <a:stretch/>
        </p:blipFill>
        <p:spPr>
          <a:xfrm>
            <a:off x="6238430" y="6041797"/>
            <a:ext cx="5920443" cy="411617"/>
          </a:xfrm>
          <a:prstGeom prst="rect">
            <a:avLst/>
          </a:prstGeom>
        </p:spPr>
      </p:pic>
    </p:spTree>
    <p:extLst>
      <p:ext uri="{BB962C8B-B14F-4D97-AF65-F5344CB8AC3E}">
        <p14:creationId xmlns:p14="http://schemas.microsoft.com/office/powerpoint/2010/main" val="54827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4" name="图片 13" descr="图片包含 建筑物, 圆屋顶, 地板&#10;&#10;描述已自动生成">
            <a:extLst>
              <a:ext uri="{FF2B5EF4-FFF2-40B4-BE49-F238E27FC236}">
                <a16:creationId xmlns:a16="http://schemas.microsoft.com/office/drawing/2014/main" id="{B46500FD-D914-4D54-A821-089660309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a:extLst>
              <a:ext uri="{FF2B5EF4-FFF2-40B4-BE49-F238E27FC236}">
                <a16:creationId xmlns:a16="http://schemas.microsoft.com/office/drawing/2014/main" id="{C1D5E491-4859-47A4-8F29-DAACA1914DBE}"/>
              </a:ext>
            </a:extLst>
          </p:cNvPr>
          <p:cNvSpPr>
            <a:spLocks noGrp="1"/>
          </p:cNvSpPr>
          <p:nvPr>
            <p:ph type="sldNum" sz="quarter" idx="10"/>
          </p:nvPr>
        </p:nvSpPr>
        <p:spPr/>
        <p:txBody>
          <a:bodyPr/>
          <a:lstStyle/>
          <a:p>
            <a:fld id="{6C53781C-E1F6-4315-A39D-61273F2E0596}" type="slidenum">
              <a:rPr lang="zh-CN" altLang="en-US" smtClean="0"/>
              <a:pPr/>
              <a:t>‹#›</a:t>
            </a:fld>
            <a:endParaRPr lang="zh-CN" altLang="en-US" dirty="0"/>
          </a:p>
        </p:txBody>
      </p:sp>
      <p:pic>
        <p:nvPicPr>
          <p:cNvPr id="4" name="图片 3">
            <a:extLst>
              <a:ext uri="{FF2B5EF4-FFF2-40B4-BE49-F238E27FC236}">
                <a16:creationId xmlns:a16="http://schemas.microsoft.com/office/drawing/2014/main" id="{64227868-C0F1-41FC-A8C9-A533B4E11486}"/>
              </a:ext>
            </a:extLst>
          </p:cNvPr>
          <p:cNvPicPr>
            <a:picLocks noChangeAspect="1"/>
          </p:cNvPicPr>
          <p:nvPr userDrawn="1"/>
        </p:nvPicPr>
        <p:blipFill rotWithShape="1">
          <a:blip r:embed="rId3" cstate="print"/>
          <a:srcRect r="1346"/>
          <a:stretch/>
        </p:blipFill>
        <p:spPr>
          <a:xfrm>
            <a:off x="516" y="6041797"/>
            <a:ext cx="12166903" cy="411617"/>
          </a:xfrm>
          <a:prstGeom prst="rect">
            <a:avLst/>
          </a:prstGeom>
        </p:spPr>
      </p:pic>
      <p:sp>
        <p:nvSpPr>
          <p:cNvPr id="9" name="文本占位符 31">
            <a:extLst>
              <a:ext uri="{FF2B5EF4-FFF2-40B4-BE49-F238E27FC236}">
                <a16:creationId xmlns:a16="http://schemas.microsoft.com/office/drawing/2014/main" id="{56FC8349-67FC-4E3B-B988-7A27FDAE9D24}"/>
              </a:ext>
            </a:extLst>
          </p:cNvPr>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a:extLst>
              <a:ext uri="{FF2B5EF4-FFF2-40B4-BE49-F238E27FC236}">
                <a16:creationId xmlns:a16="http://schemas.microsoft.com/office/drawing/2014/main" id="{85368C87-925C-44AC-B001-5C4EE6F00645}"/>
              </a:ext>
            </a:extLst>
          </p:cNvPr>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9" name="平行四边形 18">
            <a:extLst>
              <a:ext uri="{FF2B5EF4-FFF2-40B4-BE49-F238E27FC236}">
                <a16:creationId xmlns:a16="http://schemas.microsoft.com/office/drawing/2014/main" id="{9AE407FD-1006-4AC4-B10B-CB7686E66A86}"/>
              </a:ext>
            </a:extLst>
          </p:cNvPr>
          <p:cNvSpPr/>
          <p:nvPr userDrawn="1"/>
        </p:nvSpPr>
        <p:spPr>
          <a:xfrm>
            <a:off x="0" y="1"/>
            <a:ext cx="12191483" cy="685800"/>
          </a:xfrm>
          <a:prstGeom prst="parallelogram">
            <a:avLst>
              <a:gd name="adj" fmla="val 43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图片包含 户外, 标牌, 黑色&#10;&#10;自动生成的说明">
            <a:extLst>
              <a:ext uri="{FF2B5EF4-FFF2-40B4-BE49-F238E27FC236}">
                <a16:creationId xmlns:a16="http://schemas.microsoft.com/office/drawing/2014/main" id="{D5338ABA-2308-412D-96F5-DE590FFF992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21" name="文本占位符 31">
            <a:extLst>
              <a:ext uri="{FF2B5EF4-FFF2-40B4-BE49-F238E27FC236}">
                <a16:creationId xmlns:a16="http://schemas.microsoft.com/office/drawing/2014/main" id="{C2D49473-9331-4572-8AFC-3A905D765CF9}"/>
              </a:ext>
            </a:extLst>
          </p:cNvPr>
          <p:cNvSpPr>
            <a:spLocks noGrp="1"/>
          </p:cNvSpPr>
          <p:nvPr>
            <p:ph type="body" sz="quarter" idx="14"/>
          </p:nvPr>
        </p:nvSpPr>
        <p:spPr>
          <a:xfrm>
            <a:off x="1075351" y="43657"/>
            <a:ext cx="7081677" cy="598488"/>
          </a:xfrm>
          <a:prstGeom prst="rect">
            <a:avLst/>
          </a:prstGeom>
        </p:spPr>
        <p:txBody>
          <a:bodyPr anchor="ctr"/>
          <a:lstStyle>
            <a:lvl1pPr marL="0" indent="0" algn="l">
              <a:lnSpc>
                <a:spcPct val="100000"/>
              </a:lnSpc>
              <a:buNone/>
              <a:defRPr sz="3200" b="1">
                <a:solidFill>
                  <a:schemeClr val="bg1"/>
                </a:solidFill>
              </a:defRPr>
            </a:lvl1pPr>
          </a:lstStyle>
          <a:p>
            <a:pPr lvl="0"/>
            <a:endParaRPr lang="zh-CN" altLang="en-US" dirty="0"/>
          </a:p>
        </p:txBody>
      </p:sp>
      <p:sp>
        <p:nvSpPr>
          <p:cNvPr id="11" name="平行四边形 10">
            <a:extLst>
              <a:ext uri="{FF2B5EF4-FFF2-40B4-BE49-F238E27FC236}">
                <a16:creationId xmlns:a16="http://schemas.microsoft.com/office/drawing/2014/main" id="{3E2A174E-0D40-4C44-A4CB-067A3AD3E27A}"/>
              </a:ext>
            </a:extLst>
          </p:cNvPr>
          <p:cNvSpPr/>
          <p:nvPr userDrawn="1"/>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平行四边形 11">
            <a:extLst>
              <a:ext uri="{FF2B5EF4-FFF2-40B4-BE49-F238E27FC236}">
                <a16:creationId xmlns:a16="http://schemas.microsoft.com/office/drawing/2014/main" id="{B6623D7A-6A25-4FAF-BE38-10BE0650BF71}"/>
              </a:ext>
            </a:extLst>
          </p:cNvPr>
          <p:cNvSpPr/>
          <p:nvPr userDrawn="1"/>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00065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标题导航)">
    <p:spTree>
      <p:nvGrpSpPr>
        <p:cNvPr id="1" name=""/>
        <p:cNvGrpSpPr/>
        <p:nvPr/>
      </p:nvGrpSpPr>
      <p:grpSpPr>
        <a:xfrm>
          <a:off x="0" y="0"/>
          <a:ext cx="0" cy="0"/>
          <a:chOff x="0" y="0"/>
          <a:chExt cx="0" cy="0"/>
        </a:xfrm>
      </p:grpSpPr>
      <p:pic>
        <p:nvPicPr>
          <p:cNvPr id="24" name="图片 23" descr="图片包含 建筑物, 圆屋顶, 地板&#10;&#10;描述已自动生成">
            <a:extLst>
              <a:ext uri="{FF2B5EF4-FFF2-40B4-BE49-F238E27FC236}">
                <a16:creationId xmlns:a16="http://schemas.microsoft.com/office/drawing/2014/main" id="{FCB44420-1668-4CDF-B7B1-BF6494090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1" cy="6858000"/>
          </a:xfrm>
          <a:prstGeom prst="rect">
            <a:avLst/>
          </a:prstGeom>
        </p:spPr>
      </p:pic>
      <p:sp>
        <p:nvSpPr>
          <p:cNvPr id="3" name="灯片编号占位符 2">
            <a:extLst>
              <a:ext uri="{FF2B5EF4-FFF2-40B4-BE49-F238E27FC236}">
                <a16:creationId xmlns:a16="http://schemas.microsoft.com/office/drawing/2014/main" id="{C1D5E491-4859-47A4-8F29-DAACA1914DBE}"/>
              </a:ext>
            </a:extLst>
          </p:cNvPr>
          <p:cNvSpPr>
            <a:spLocks noGrp="1"/>
          </p:cNvSpPr>
          <p:nvPr>
            <p:ph type="sldNum" sz="quarter" idx="10"/>
          </p:nvPr>
        </p:nvSpPr>
        <p:spPr/>
        <p:txBody>
          <a:bodyPr/>
          <a:lstStyle/>
          <a:p>
            <a:fld id="{6C53781C-E1F6-4315-A39D-61273F2E0596}" type="slidenum">
              <a:rPr lang="zh-CN" altLang="en-US" smtClean="0"/>
              <a:pPr/>
              <a:t>‹#›</a:t>
            </a:fld>
            <a:endParaRPr lang="zh-CN" altLang="en-US" dirty="0"/>
          </a:p>
        </p:txBody>
      </p:sp>
      <p:sp>
        <p:nvSpPr>
          <p:cNvPr id="9" name="文本占位符 31">
            <a:extLst>
              <a:ext uri="{FF2B5EF4-FFF2-40B4-BE49-F238E27FC236}">
                <a16:creationId xmlns:a16="http://schemas.microsoft.com/office/drawing/2014/main" id="{56FC8349-67FC-4E3B-B988-7A27FDAE9D24}"/>
              </a:ext>
            </a:extLst>
          </p:cNvPr>
          <p:cNvSpPr>
            <a:spLocks noGrp="1"/>
          </p:cNvSpPr>
          <p:nvPr>
            <p:ph type="body" sz="quarter" idx="12"/>
          </p:nvPr>
        </p:nvSpPr>
        <p:spPr>
          <a:xfrm>
            <a:off x="319056"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0" name="文本占位符 31">
            <a:extLst>
              <a:ext uri="{FF2B5EF4-FFF2-40B4-BE49-F238E27FC236}">
                <a16:creationId xmlns:a16="http://schemas.microsoft.com/office/drawing/2014/main" id="{85368C87-925C-44AC-B001-5C4EE6F00645}"/>
              </a:ext>
            </a:extLst>
          </p:cNvPr>
          <p:cNvSpPr>
            <a:spLocks noGrp="1"/>
          </p:cNvSpPr>
          <p:nvPr>
            <p:ph type="body" sz="quarter" idx="13"/>
          </p:nvPr>
        </p:nvSpPr>
        <p:spPr>
          <a:xfrm>
            <a:off x="4788940" y="6438900"/>
            <a:ext cx="4151344" cy="419100"/>
          </a:xfrm>
          <a:prstGeom prst="rect">
            <a:avLst/>
          </a:prstGeom>
        </p:spPr>
        <p:txBody>
          <a:bodyPr lIns="0" tIns="0" rIns="0" bIns="0" anchor="ctr"/>
          <a:lstStyle>
            <a:lvl1pPr marL="0" indent="0" algn="l">
              <a:lnSpc>
                <a:spcPct val="100000"/>
              </a:lnSpc>
              <a:buNone/>
              <a:defRPr sz="2000" b="0">
                <a:solidFill>
                  <a:schemeClr val="tx1">
                    <a:lumMod val="75000"/>
                    <a:lumOff val="25000"/>
                  </a:schemeClr>
                </a:solidFill>
              </a:defRPr>
            </a:lvl1pPr>
          </a:lstStyle>
          <a:p>
            <a:pPr lvl="0"/>
            <a:endParaRPr lang="zh-CN" altLang="en-US" dirty="0"/>
          </a:p>
        </p:txBody>
      </p:sp>
      <p:sp>
        <p:nvSpPr>
          <p:cNvPr id="19" name="平行四边形 18">
            <a:extLst>
              <a:ext uri="{FF2B5EF4-FFF2-40B4-BE49-F238E27FC236}">
                <a16:creationId xmlns:a16="http://schemas.microsoft.com/office/drawing/2014/main" id="{9AE407FD-1006-4AC4-B10B-CB7686E66A86}"/>
              </a:ext>
            </a:extLst>
          </p:cNvPr>
          <p:cNvSpPr/>
          <p:nvPr userDrawn="1"/>
        </p:nvSpPr>
        <p:spPr>
          <a:xfrm>
            <a:off x="0" y="1"/>
            <a:ext cx="12191483" cy="685800"/>
          </a:xfrm>
          <a:prstGeom prst="parallelogram">
            <a:avLst>
              <a:gd name="adj" fmla="val 430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0" name="图片 19" descr="图片包含 户外, 标牌, 黑色&#10;&#10;自动生成的说明">
            <a:extLst>
              <a:ext uri="{FF2B5EF4-FFF2-40B4-BE49-F238E27FC236}">
                <a16:creationId xmlns:a16="http://schemas.microsoft.com/office/drawing/2014/main" id="{D5338ABA-2308-412D-96F5-DE590FFF992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19056" y="73482"/>
            <a:ext cx="538838" cy="538838"/>
          </a:xfrm>
          <a:prstGeom prst="rect">
            <a:avLst/>
          </a:prstGeom>
        </p:spPr>
      </p:pic>
      <p:sp>
        <p:nvSpPr>
          <p:cNvPr id="11" name="平行四边形 10">
            <a:extLst>
              <a:ext uri="{FF2B5EF4-FFF2-40B4-BE49-F238E27FC236}">
                <a16:creationId xmlns:a16="http://schemas.microsoft.com/office/drawing/2014/main" id="{B0646154-6233-4139-B550-A28CDF04E3FA}"/>
              </a:ext>
            </a:extLst>
          </p:cNvPr>
          <p:cNvSpPr/>
          <p:nvPr userDrawn="1"/>
        </p:nvSpPr>
        <p:spPr>
          <a:xfrm>
            <a:off x="995330" y="105510"/>
            <a:ext cx="1957419" cy="512879"/>
          </a:xfrm>
          <a:prstGeom prst="parallelogram">
            <a:avLst>
              <a:gd name="adj" fmla="val 4305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rPr>
              <a:t>标题一</a:t>
            </a:r>
          </a:p>
        </p:txBody>
      </p:sp>
      <p:sp>
        <p:nvSpPr>
          <p:cNvPr id="12" name="平行四边形 11">
            <a:extLst>
              <a:ext uri="{FF2B5EF4-FFF2-40B4-BE49-F238E27FC236}">
                <a16:creationId xmlns:a16="http://schemas.microsoft.com/office/drawing/2014/main" id="{DB662845-A8FE-4E13-82B8-ABEE9422A575}"/>
              </a:ext>
            </a:extLst>
          </p:cNvPr>
          <p:cNvSpPr/>
          <p:nvPr userDrawn="1"/>
        </p:nvSpPr>
        <p:spPr>
          <a:xfrm>
            <a:off x="2831521"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lumMod val="60000"/>
                    <a:lumOff val="40000"/>
                  </a:schemeClr>
                </a:solidFill>
              </a:rPr>
              <a:t>标题二</a:t>
            </a:r>
          </a:p>
        </p:txBody>
      </p:sp>
      <p:sp>
        <p:nvSpPr>
          <p:cNvPr id="15" name="平行四边形 14">
            <a:extLst>
              <a:ext uri="{FF2B5EF4-FFF2-40B4-BE49-F238E27FC236}">
                <a16:creationId xmlns:a16="http://schemas.microsoft.com/office/drawing/2014/main" id="{44330A7B-15B1-4D7C-8EFE-B8A0161426A0}"/>
              </a:ext>
            </a:extLst>
          </p:cNvPr>
          <p:cNvSpPr/>
          <p:nvPr userDrawn="1"/>
        </p:nvSpPr>
        <p:spPr>
          <a:xfrm>
            <a:off x="4645215"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标题三</a:t>
            </a:r>
          </a:p>
        </p:txBody>
      </p:sp>
      <p:sp>
        <p:nvSpPr>
          <p:cNvPr id="16" name="平行四边形 15">
            <a:extLst>
              <a:ext uri="{FF2B5EF4-FFF2-40B4-BE49-F238E27FC236}">
                <a16:creationId xmlns:a16="http://schemas.microsoft.com/office/drawing/2014/main" id="{FAB9E410-8F4C-4E41-B027-DFC233733AB7}"/>
              </a:ext>
            </a:extLst>
          </p:cNvPr>
          <p:cNvSpPr/>
          <p:nvPr userDrawn="1"/>
        </p:nvSpPr>
        <p:spPr>
          <a:xfrm>
            <a:off x="6481406"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标题四</a:t>
            </a:r>
          </a:p>
        </p:txBody>
      </p:sp>
      <p:sp>
        <p:nvSpPr>
          <p:cNvPr id="17" name="平行四边形 16">
            <a:extLst>
              <a:ext uri="{FF2B5EF4-FFF2-40B4-BE49-F238E27FC236}">
                <a16:creationId xmlns:a16="http://schemas.microsoft.com/office/drawing/2014/main" id="{9F88429B-B890-4CEE-A503-4E91AAB2562D}"/>
              </a:ext>
            </a:extLst>
          </p:cNvPr>
          <p:cNvSpPr/>
          <p:nvPr userDrawn="1"/>
        </p:nvSpPr>
        <p:spPr>
          <a:xfrm>
            <a:off x="8295100" y="105510"/>
            <a:ext cx="1957419" cy="512879"/>
          </a:xfrm>
          <a:prstGeom prst="parallelogram">
            <a:avLst>
              <a:gd name="adj" fmla="val 43056"/>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b="1" dirty="0">
                <a:solidFill>
                  <a:schemeClr val="accent1">
                    <a:lumMod val="60000"/>
                    <a:lumOff val="40000"/>
                  </a:schemeClr>
                </a:solidFill>
              </a:rPr>
              <a:t>标题五</a:t>
            </a:r>
          </a:p>
        </p:txBody>
      </p:sp>
      <p:pic>
        <p:nvPicPr>
          <p:cNvPr id="18" name="图片 17">
            <a:extLst>
              <a:ext uri="{FF2B5EF4-FFF2-40B4-BE49-F238E27FC236}">
                <a16:creationId xmlns:a16="http://schemas.microsoft.com/office/drawing/2014/main" id="{8AC3C199-AD82-4263-B8E8-8D1CD35372A9}"/>
              </a:ext>
            </a:extLst>
          </p:cNvPr>
          <p:cNvPicPr>
            <a:picLocks noChangeAspect="1"/>
          </p:cNvPicPr>
          <p:nvPr userDrawn="1"/>
        </p:nvPicPr>
        <p:blipFill rotWithShape="1">
          <a:blip r:embed="rId4" cstate="print"/>
          <a:srcRect r="1346"/>
          <a:stretch/>
        </p:blipFill>
        <p:spPr>
          <a:xfrm>
            <a:off x="516" y="6041797"/>
            <a:ext cx="12166903" cy="411617"/>
          </a:xfrm>
          <a:prstGeom prst="rect">
            <a:avLst/>
          </a:prstGeom>
        </p:spPr>
      </p:pic>
      <p:sp>
        <p:nvSpPr>
          <p:cNvPr id="21" name="平行四边形 20">
            <a:extLst>
              <a:ext uri="{FF2B5EF4-FFF2-40B4-BE49-F238E27FC236}">
                <a16:creationId xmlns:a16="http://schemas.microsoft.com/office/drawing/2014/main" id="{2051FE92-34E2-4DFE-BC0D-28D53B1BE4ED}"/>
              </a:ext>
            </a:extLst>
          </p:cNvPr>
          <p:cNvSpPr/>
          <p:nvPr userDrawn="1"/>
        </p:nvSpPr>
        <p:spPr>
          <a:xfrm>
            <a:off x="11428834" y="119857"/>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平行四边形 21">
            <a:extLst>
              <a:ext uri="{FF2B5EF4-FFF2-40B4-BE49-F238E27FC236}">
                <a16:creationId xmlns:a16="http://schemas.microsoft.com/office/drawing/2014/main" id="{EE8F87D0-86D3-40A7-B41A-5B19E1D5D4CF}"/>
              </a:ext>
            </a:extLst>
          </p:cNvPr>
          <p:cNvSpPr/>
          <p:nvPr userDrawn="1"/>
        </p:nvSpPr>
        <p:spPr>
          <a:xfrm>
            <a:off x="11016782" y="322602"/>
            <a:ext cx="473565" cy="242093"/>
          </a:xfrm>
          <a:prstGeom prst="parallelogram">
            <a:avLst>
              <a:gd name="adj" fmla="val 444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9681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DF26411B-55E1-4CE5-B9CA-4734B17AE0EC}"/>
              </a:ext>
            </a:extLst>
          </p:cNvPr>
          <p:cNvSpPr>
            <a:spLocks noGrp="1"/>
          </p:cNvSpPr>
          <p:nvPr>
            <p:ph type="sldNum" sz="quarter" idx="4"/>
          </p:nvPr>
        </p:nvSpPr>
        <p:spPr>
          <a:xfrm>
            <a:off x="10849970" y="6515101"/>
            <a:ext cx="1037230" cy="342900"/>
          </a:xfrm>
          <a:prstGeom prst="rect">
            <a:avLst/>
          </a:prstGeom>
        </p:spPr>
        <p:txBody>
          <a:bodyPr vert="horz" lIns="91440" tIns="45720" rIns="91440" bIns="45720" rtlCol="0" anchor="ctr"/>
          <a:lstStyle>
            <a:lvl1pPr algn="r">
              <a:defRPr sz="1200">
                <a:solidFill>
                  <a:schemeClr val="tx1">
                    <a:tint val="75000"/>
                  </a:schemeClr>
                </a:solidFill>
              </a:defRPr>
            </a:lvl1pPr>
          </a:lstStyle>
          <a:p>
            <a:fld id="{548644C6-89F0-466C-949F-E70AD72679A8}" type="slidenum">
              <a:rPr lang="zh-CN" altLang="en-US" smtClean="0"/>
              <a:t>‹#›</a:t>
            </a:fld>
            <a:endParaRPr lang="zh-CN" altLang="en-US"/>
          </a:p>
        </p:txBody>
      </p:sp>
    </p:spTree>
    <p:extLst>
      <p:ext uri="{BB962C8B-B14F-4D97-AF65-F5344CB8AC3E}">
        <p14:creationId xmlns:p14="http://schemas.microsoft.com/office/powerpoint/2010/main" val="206858475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5" r:id="rId4"/>
    <p:sldLayoutId id="2147483657" r:id="rId5"/>
    <p:sldLayoutId id="2147483653" r:id="rId6"/>
    <p:sldLayoutId id="2147483658" r:id="rId7"/>
    <p:sldLayoutId id="2147483650" r:id="rId8"/>
    <p:sldLayoutId id="2147483659" r:id="rId9"/>
    <p:sldLayoutId id="2147483651" r:id="rId10"/>
    <p:sldLayoutId id="2147483654" r:id="rId11"/>
    <p:sldLayoutId id="2147483660" r:id="rId12"/>
    <p:sldLayoutId id="2147483663" r:id="rId13"/>
    <p:sldLayoutId id="214748365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F26B43"/>
          </p15:clr>
        </p15:guide>
        <p15:guide id="2" pos="7488" userDrawn="1">
          <p15:clr>
            <a:srgbClr val="F26B43"/>
          </p15:clr>
        </p15:guide>
        <p15:guide id="3" orient="horz" pos="432" userDrawn="1">
          <p15:clr>
            <a:srgbClr val="F26B43"/>
          </p15:clr>
        </p15:guide>
        <p15:guide id="4" orient="horz" pos="472" userDrawn="1">
          <p15:clr>
            <a:srgbClr val="F26B43"/>
          </p15:clr>
        </p15:guide>
        <p15:guide id="5" orient="horz" pos="4104" userDrawn="1">
          <p15:clr>
            <a:srgbClr val="F26B43"/>
          </p15:clr>
        </p15:guide>
        <p15:guide id="6"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2BE71855-1849-4FC4-A9D5-7DDD1C68CED9}"/>
              </a:ext>
            </a:extLst>
          </p:cNvPr>
          <p:cNvSpPr>
            <a:spLocks noGrp="1"/>
          </p:cNvSpPr>
          <p:nvPr>
            <p:ph type="title"/>
          </p:nvPr>
        </p:nvSpPr>
        <p:spPr>
          <a:xfrm>
            <a:off x="1406318" y="2016174"/>
            <a:ext cx="9379365" cy="1060855"/>
          </a:xfrm>
        </p:spPr>
        <p:txBody>
          <a:bodyPr/>
          <a:lstStyle/>
          <a:p>
            <a:r>
              <a:rPr lang="zh-CN" altLang="en-US" dirty="0"/>
              <a:t>粒子</a:t>
            </a:r>
            <a:r>
              <a:rPr lang="zh-CN" altLang="en-US" dirty="0" smtClean="0"/>
              <a:t>物理实验前沿选讲 </a:t>
            </a:r>
            <a:r>
              <a:rPr lang="en-US" altLang="zh-CN" dirty="0" smtClean="0"/>
              <a:t/>
            </a:r>
            <a:br>
              <a:rPr lang="en-US" altLang="zh-CN" dirty="0" smtClean="0"/>
            </a:br>
            <a:r>
              <a:rPr lang="zh-CN" altLang="en-US" dirty="0" smtClean="0"/>
              <a:t>期末调研汇报</a:t>
            </a:r>
            <a:endParaRPr lang="zh-CN" altLang="en-US" dirty="0"/>
          </a:p>
        </p:txBody>
      </p:sp>
      <p:sp>
        <p:nvSpPr>
          <p:cNvPr id="3" name="内容占位符 2">
            <a:extLst>
              <a:ext uri="{FF2B5EF4-FFF2-40B4-BE49-F238E27FC236}">
                <a16:creationId xmlns:a16="http://schemas.microsoft.com/office/drawing/2014/main" id="{20903F1C-568E-4080-8C79-B487B35A71F9}"/>
              </a:ext>
            </a:extLst>
          </p:cNvPr>
          <p:cNvSpPr>
            <a:spLocks noGrp="1"/>
          </p:cNvSpPr>
          <p:nvPr>
            <p:ph sz="quarter" idx="10"/>
          </p:nvPr>
        </p:nvSpPr>
        <p:spPr/>
        <p:txBody>
          <a:bodyPr/>
          <a:lstStyle/>
          <a:p>
            <a:r>
              <a:rPr lang="en-US" altLang="zh-CN" dirty="0" smtClean="0"/>
              <a:t>2019</a:t>
            </a:r>
            <a:r>
              <a:rPr lang="zh-CN" altLang="en-US" dirty="0" smtClean="0"/>
              <a:t>年</a:t>
            </a:r>
            <a:r>
              <a:rPr lang="en-US" altLang="zh-CN" dirty="0" smtClean="0"/>
              <a:t>6</a:t>
            </a:r>
            <a:r>
              <a:rPr lang="zh-CN" altLang="en-US" dirty="0" smtClean="0"/>
              <a:t>月</a:t>
            </a:r>
            <a:r>
              <a:rPr lang="en-US" altLang="zh-CN" dirty="0" smtClean="0"/>
              <a:t>28</a:t>
            </a:r>
            <a:r>
              <a:rPr lang="zh-CN" altLang="en-US" dirty="0" smtClean="0"/>
              <a:t>日</a:t>
            </a:r>
            <a:endParaRPr lang="zh-CN" altLang="en-US" dirty="0"/>
          </a:p>
        </p:txBody>
      </p:sp>
      <p:sp>
        <p:nvSpPr>
          <p:cNvPr id="10" name="文本占位符 9">
            <a:extLst>
              <a:ext uri="{FF2B5EF4-FFF2-40B4-BE49-F238E27FC236}">
                <a16:creationId xmlns:a16="http://schemas.microsoft.com/office/drawing/2014/main" id="{F57F84D3-725F-446C-9BB7-DC74C097201D}"/>
              </a:ext>
            </a:extLst>
          </p:cNvPr>
          <p:cNvSpPr>
            <a:spLocks noGrp="1"/>
          </p:cNvSpPr>
          <p:nvPr>
            <p:ph type="body" sz="quarter" idx="11"/>
          </p:nvPr>
        </p:nvSpPr>
        <p:spPr/>
        <p:txBody>
          <a:bodyPr/>
          <a:lstStyle/>
          <a:p>
            <a:r>
              <a:rPr lang="zh-CN" altLang="en-US" dirty="0" smtClean="0"/>
              <a:t>王圆香</a:t>
            </a:r>
            <a:endParaRPr lang="zh-CN" altLang="en-US" dirty="0"/>
          </a:p>
        </p:txBody>
      </p:sp>
    </p:spTree>
    <p:extLst>
      <p:ext uri="{BB962C8B-B14F-4D97-AF65-F5344CB8AC3E}">
        <p14:creationId xmlns:p14="http://schemas.microsoft.com/office/powerpoint/2010/main" val="4246320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2. </a:t>
            </a:r>
            <a:r>
              <a:rPr lang="zh-CN" altLang="en-US" dirty="0" smtClean="0"/>
              <a:t>模拟</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75563" y="91409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825258" y="1524000"/>
            <a:ext cx="9748149" cy="369332"/>
          </a:xfrm>
          <a:prstGeom prst="rect">
            <a:avLst/>
          </a:prstGeom>
          <a:noFill/>
        </p:spPr>
        <p:txBody>
          <a:bodyPr wrap="square" rtlCol="0">
            <a:spAutoFit/>
          </a:bodyPr>
          <a:lstStyle/>
          <a:p>
            <a:r>
              <a:rPr lang="en-US" altLang="zh-CN" dirty="0" smtClean="0"/>
              <a:t>TNSA</a:t>
            </a:r>
            <a:r>
              <a:rPr lang="zh-CN" altLang="en-US" dirty="0" smtClean="0"/>
              <a:t>加速产生的质子经过次级辐射产生光子和电子，如下二图</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693" y="2695834"/>
            <a:ext cx="5232613" cy="2529096"/>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299" y="2425278"/>
            <a:ext cx="4986665" cy="2639599"/>
          </a:xfrm>
          <a:prstGeom prst="rect">
            <a:avLst/>
          </a:prstGeom>
        </p:spPr>
      </p:pic>
    </p:spTree>
    <p:extLst>
      <p:ext uri="{BB962C8B-B14F-4D97-AF65-F5344CB8AC3E}">
        <p14:creationId xmlns:p14="http://schemas.microsoft.com/office/powerpoint/2010/main" val="131988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3.</a:t>
            </a:r>
            <a:r>
              <a:rPr lang="zh-CN" altLang="en-US" dirty="0" smtClean="0"/>
              <a:t>提高质子能谱分辨率的方法</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825258" y="1320969"/>
            <a:ext cx="9821721" cy="3416320"/>
          </a:xfrm>
          <a:prstGeom prst="rect">
            <a:avLst/>
          </a:prstGeom>
          <a:noFill/>
        </p:spPr>
        <p:txBody>
          <a:bodyPr wrap="square" rtlCol="0">
            <a:spAutoFit/>
          </a:bodyPr>
          <a:lstStyle/>
          <a:p>
            <a:r>
              <a:rPr lang="zh-CN" altLang="en-US" dirty="0" smtClean="0"/>
              <a:t>质子能谱诊断可应用于：激光与等离子体相互作用，宇宙辐射以及医疗中的质子治疗。</a:t>
            </a:r>
            <a:endParaRPr lang="en-US" altLang="zh-CN" dirty="0" smtClean="0"/>
          </a:p>
          <a:p>
            <a:endParaRPr lang="en-US" altLang="zh-CN" dirty="0"/>
          </a:p>
          <a:p>
            <a:r>
              <a:rPr lang="en-US" altLang="zh-CN" dirty="0" smtClean="0"/>
              <a:t>This method using </a:t>
            </a:r>
            <a:r>
              <a:rPr lang="en-US" altLang="zh-CN" dirty="0"/>
              <a:t>solid </a:t>
            </a:r>
            <a:r>
              <a:rPr lang="en-US" altLang="zh-CN" dirty="0" smtClean="0"/>
              <a:t>media </a:t>
            </a:r>
            <a:r>
              <a:rPr lang="en-US" altLang="zh-CN" dirty="0"/>
              <a:t>produced as foils</a:t>
            </a:r>
            <a:r>
              <a:rPr lang="en-US" altLang="zh-CN" dirty="0" smtClean="0"/>
              <a:t>--</a:t>
            </a:r>
            <a:r>
              <a:rPr lang="en-US" altLang="zh-CN" dirty="0"/>
              <a:t>poly allyl </a:t>
            </a:r>
            <a:r>
              <a:rPr lang="en-US" altLang="zh-CN" dirty="0" err="1"/>
              <a:t>diglycol</a:t>
            </a:r>
            <a:r>
              <a:rPr lang="en-US" altLang="zh-CN" dirty="0"/>
              <a:t> carbonate</a:t>
            </a:r>
          </a:p>
          <a:p>
            <a:r>
              <a:rPr lang="en-US" altLang="zh-CN" dirty="0"/>
              <a:t>(C12H18O7) commercially known as </a:t>
            </a:r>
            <a:r>
              <a:rPr lang="en-US" altLang="zh-CN" dirty="0" smtClean="0"/>
              <a:t>CR-39</a:t>
            </a:r>
            <a:r>
              <a:rPr lang="zh-CN" altLang="en-US" dirty="0"/>
              <a:t>聚烯丙基二甘醇碳酸</a:t>
            </a:r>
            <a:r>
              <a:rPr lang="zh-CN" altLang="en-US" dirty="0" smtClean="0"/>
              <a:t>酯</a:t>
            </a:r>
            <a:endParaRPr lang="en-US" altLang="zh-CN" dirty="0" smtClean="0"/>
          </a:p>
          <a:p>
            <a:endParaRPr lang="en-US" altLang="zh-CN" dirty="0"/>
          </a:p>
          <a:p>
            <a:r>
              <a:rPr lang="zh-CN" altLang="en-US" dirty="0" smtClean="0"/>
              <a:t>质子穿过探测器会破坏材料的结构，就会在箔材料上留下轨迹</a:t>
            </a:r>
            <a:endParaRPr lang="en-US" altLang="zh-CN" dirty="0" smtClean="0"/>
          </a:p>
          <a:p>
            <a:r>
              <a:rPr lang="zh-CN" altLang="en-US" dirty="0" smtClean="0"/>
              <a:t>（</a:t>
            </a:r>
            <a:r>
              <a:rPr lang="en-US" altLang="zh-CN" dirty="0"/>
              <a:t>These electrons sensitize the </a:t>
            </a:r>
            <a:r>
              <a:rPr lang="en-US" altLang="zh-CN" dirty="0" smtClean="0"/>
              <a:t>physical structure </a:t>
            </a:r>
            <a:r>
              <a:rPr lang="en-US" altLang="zh-CN" dirty="0"/>
              <a:t>of the material by breaking some of the chemical bonds thus rendering the </a:t>
            </a:r>
            <a:r>
              <a:rPr lang="en-US" altLang="zh-CN" dirty="0" smtClean="0"/>
              <a:t>material easier </a:t>
            </a:r>
            <a:r>
              <a:rPr lang="en-US" altLang="zh-CN" dirty="0"/>
              <a:t>to corrode in the specific etching process</a:t>
            </a:r>
            <a:r>
              <a:rPr lang="zh-CN" altLang="en-US" dirty="0" smtClean="0"/>
              <a:t>）</a:t>
            </a:r>
            <a:endParaRPr lang="en-US" altLang="zh-CN" dirty="0" smtClean="0"/>
          </a:p>
          <a:p>
            <a:endParaRPr lang="en-US" altLang="zh-CN" dirty="0"/>
          </a:p>
          <a:p>
            <a:r>
              <a:rPr lang="zh-CN" altLang="en-US" dirty="0" smtClean="0"/>
              <a:t>这种方法就是通过计算质子产生的</a:t>
            </a:r>
            <a:r>
              <a:rPr lang="en-US" altLang="zh-CN" dirty="0" smtClean="0"/>
              <a:t>blowhole</a:t>
            </a:r>
            <a:r>
              <a:rPr lang="zh-CN" altLang="en-US" dirty="0" smtClean="0"/>
              <a:t>来确定其能谱，对于</a:t>
            </a:r>
            <a:r>
              <a:rPr lang="en-US" altLang="zh-CN" dirty="0"/>
              <a:t>1 mm </a:t>
            </a:r>
            <a:r>
              <a:rPr lang="en-US" altLang="zh-CN" dirty="0" smtClean="0"/>
              <a:t>thick </a:t>
            </a:r>
            <a:r>
              <a:rPr lang="en-US" altLang="zh-CN" dirty="0"/>
              <a:t>CR-39 plate, an </a:t>
            </a:r>
            <a:r>
              <a:rPr lang="en-US" altLang="zh-CN" dirty="0" smtClean="0"/>
              <a:t>the maximum energy </a:t>
            </a:r>
            <a:r>
              <a:rPr lang="en-US" altLang="zh-CN" dirty="0"/>
              <a:t>is reported at 7.5 </a:t>
            </a:r>
            <a:r>
              <a:rPr lang="en-US" altLang="zh-CN" dirty="0" smtClean="0"/>
              <a:t>MeV</a:t>
            </a:r>
            <a:r>
              <a:rPr lang="zh-CN" altLang="en-US" dirty="0" smtClean="0"/>
              <a:t>，</a:t>
            </a:r>
            <a:r>
              <a:rPr lang="en-US" altLang="zh-CN" dirty="0"/>
              <a:t>the back of the </a:t>
            </a:r>
            <a:r>
              <a:rPr lang="en-US" altLang="zh-CN" dirty="0" smtClean="0"/>
              <a:t>plate protons </a:t>
            </a:r>
            <a:r>
              <a:rPr lang="en-US" altLang="zh-CN" dirty="0"/>
              <a:t>with energies </a:t>
            </a:r>
            <a:r>
              <a:rPr lang="en-US" altLang="zh-CN" dirty="0" smtClean="0"/>
              <a:t>of </a:t>
            </a:r>
            <a:r>
              <a:rPr lang="en-US" altLang="zh-CN" dirty="0"/>
              <a:t>10 MeV.</a:t>
            </a:r>
            <a:endParaRPr lang="zh-CN" altLang="en-US" dirty="0"/>
          </a:p>
        </p:txBody>
      </p:sp>
    </p:spTree>
    <p:extLst>
      <p:ext uri="{BB962C8B-B14F-4D97-AF65-F5344CB8AC3E}">
        <p14:creationId xmlns:p14="http://schemas.microsoft.com/office/powerpoint/2010/main" val="3740850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3.</a:t>
            </a:r>
            <a:r>
              <a:rPr lang="zh-CN" altLang="en-US" dirty="0" smtClean="0"/>
              <a:t>提高质子能谱分辨率的方法</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825258" y="1471448"/>
            <a:ext cx="9790190" cy="3416320"/>
          </a:xfrm>
          <a:prstGeom prst="rect">
            <a:avLst/>
          </a:prstGeom>
          <a:noFill/>
        </p:spPr>
        <p:txBody>
          <a:bodyPr wrap="square" rtlCol="0">
            <a:spAutoFit/>
          </a:bodyPr>
          <a:lstStyle/>
          <a:p>
            <a:r>
              <a:rPr lang="zh-CN" altLang="en-US" dirty="0" smtClean="0"/>
              <a:t>存在问题：</a:t>
            </a:r>
            <a:endParaRPr lang="en-US" altLang="zh-CN" dirty="0" smtClean="0"/>
          </a:p>
          <a:p>
            <a:r>
              <a:rPr lang="zh-CN" altLang="en-US" dirty="0" smtClean="0"/>
              <a:t>即使质子能量相同，由于</a:t>
            </a:r>
            <a:r>
              <a:rPr lang="zh-CN" altLang="en-US" dirty="0"/>
              <a:t>质子能量</a:t>
            </a:r>
            <a:r>
              <a:rPr lang="zh-CN" altLang="en-US" dirty="0" smtClean="0"/>
              <a:t>向材料</a:t>
            </a:r>
            <a:r>
              <a:rPr lang="zh-CN" altLang="en-US" dirty="0"/>
              <a:t>传递</a:t>
            </a:r>
            <a:r>
              <a:rPr lang="zh-CN" altLang="en-US" dirty="0" smtClean="0"/>
              <a:t>的造成的停止位置波动，</a:t>
            </a:r>
            <a:r>
              <a:rPr lang="zh-CN" altLang="en-US" dirty="0"/>
              <a:t>因此</a:t>
            </a:r>
            <a:r>
              <a:rPr lang="en-US" altLang="zh-CN" dirty="0"/>
              <a:t>20</a:t>
            </a:r>
            <a:r>
              <a:rPr lang="zh-CN" altLang="en-US" dirty="0"/>
              <a:t>微米的蚀刻会出现不同尺寸的气孔。这样证明了质子的能量可以超过</a:t>
            </a:r>
            <a:r>
              <a:rPr lang="en-US" altLang="zh-CN" dirty="0"/>
              <a:t>10</a:t>
            </a:r>
            <a:r>
              <a:rPr lang="zh-CN" altLang="en-US" dirty="0"/>
              <a:t>兆</a:t>
            </a:r>
            <a:r>
              <a:rPr lang="zh-CN" altLang="en-US" dirty="0" smtClean="0"/>
              <a:t>电子伏。</a:t>
            </a:r>
            <a:endParaRPr lang="en-US" altLang="zh-CN" dirty="0" smtClean="0"/>
          </a:p>
          <a:p>
            <a:r>
              <a:rPr lang="zh-CN" altLang="en-US" dirty="0" smtClean="0"/>
              <a:t>我们就可以堆叠 </a:t>
            </a:r>
            <a:r>
              <a:rPr lang="en-US" altLang="zh-CN" dirty="0"/>
              <a:t>CR-39 </a:t>
            </a:r>
            <a:r>
              <a:rPr lang="en-US" altLang="zh-CN" dirty="0" smtClean="0"/>
              <a:t>detector</a:t>
            </a:r>
            <a:endParaRPr lang="en-US" altLang="zh-CN" dirty="0"/>
          </a:p>
          <a:p>
            <a:r>
              <a:rPr lang="en-US" altLang="zh-CN" dirty="0"/>
              <a:t>the second CR-39 detector leave identifiable </a:t>
            </a:r>
            <a:r>
              <a:rPr lang="en-US" altLang="zh-CN" dirty="0" smtClean="0"/>
              <a:t>traces only </a:t>
            </a:r>
            <a:r>
              <a:rPr lang="en-US" altLang="zh-CN" dirty="0"/>
              <a:t>on the back surface of the first </a:t>
            </a:r>
            <a:r>
              <a:rPr lang="en-US" altLang="zh-CN" dirty="0" smtClean="0"/>
              <a:t>detector</a:t>
            </a:r>
            <a:r>
              <a:rPr lang="zh-CN" altLang="en-US" dirty="0" smtClean="0"/>
              <a:t>，</a:t>
            </a:r>
            <a:r>
              <a:rPr lang="en-US" altLang="zh-CN" dirty="0"/>
              <a:t>these protons can be identified </a:t>
            </a:r>
            <a:r>
              <a:rPr lang="en-US" altLang="zh-CN" dirty="0" smtClean="0"/>
              <a:t>by </a:t>
            </a:r>
            <a:r>
              <a:rPr lang="en-US" altLang="zh-CN" dirty="0" err="1" smtClean="0"/>
              <a:t>analysing</a:t>
            </a:r>
            <a:r>
              <a:rPr lang="en-US" altLang="zh-CN" dirty="0" smtClean="0"/>
              <a:t> </a:t>
            </a:r>
            <a:r>
              <a:rPr lang="en-US" altLang="zh-CN" dirty="0"/>
              <a:t>the traces left on the front surface of the second CR-39 </a:t>
            </a:r>
            <a:r>
              <a:rPr lang="en-US" altLang="zh-CN" dirty="0" smtClean="0"/>
              <a:t>detector</a:t>
            </a:r>
          </a:p>
          <a:p>
            <a:endParaRPr lang="en-US" altLang="zh-CN" dirty="0"/>
          </a:p>
          <a:p>
            <a:r>
              <a:rPr lang="zh-CN" altLang="en-US" dirty="0"/>
              <a:t>仅对能量在规定值范围内的粒子测定入射质子特性</a:t>
            </a:r>
            <a:r>
              <a:rPr lang="zh-CN" altLang="en-US" dirty="0" smtClean="0"/>
              <a:t>。</a:t>
            </a:r>
            <a:endParaRPr lang="en-US" altLang="zh-CN" dirty="0" smtClean="0"/>
          </a:p>
          <a:p>
            <a:endParaRPr lang="en-US" altLang="zh-CN" dirty="0"/>
          </a:p>
          <a:p>
            <a:r>
              <a:rPr lang="zh-CN" altLang="en-US" dirty="0"/>
              <a:t>蚀刻过程必须以确定的时间间隔分几个步骤进行。在每一步之后，对箔表面进行光学检查，然后恢复蚀刻过程，这最终导致处理时间的增加。</a:t>
            </a:r>
          </a:p>
        </p:txBody>
      </p:sp>
    </p:spTree>
    <p:extLst>
      <p:ext uri="{BB962C8B-B14F-4D97-AF65-F5344CB8AC3E}">
        <p14:creationId xmlns:p14="http://schemas.microsoft.com/office/powerpoint/2010/main" val="21302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3.</a:t>
            </a:r>
            <a:r>
              <a:rPr lang="zh-CN" altLang="en-US" dirty="0" smtClean="0"/>
              <a:t>提高质子能谱分辨率的方法</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825258" y="1475239"/>
            <a:ext cx="9853252" cy="3970318"/>
          </a:xfrm>
          <a:prstGeom prst="rect">
            <a:avLst/>
          </a:prstGeom>
          <a:noFill/>
        </p:spPr>
        <p:txBody>
          <a:bodyPr wrap="square" rtlCol="0">
            <a:spAutoFit/>
          </a:bodyPr>
          <a:lstStyle/>
          <a:p>
            <a:r>
              <a:rPr lang="zh-CN" altLang="en-US" dirty="0" smtClean="0"/>
              <a:t>新方法：</a:t>
            </a:r>
            <a:endParaRPr lang="en-US" altLang="zh-CN" dirty="0" smtClean="0"/>
          </a:p>
          <a:p>
            <a:r>
              <a:rPr lang="en-US" altLang="zh-CN" dirty="0"/>
              <a:t>using a </a:t>
            </a:r>
            <a:r>
              <a:rPr lang="en-US" altLang="zh-CN" dirty="0" smtClean="0"/>
              <a:t>set of </a:t>
            </a:r>
            <a:r>
              <a:rPr lang="en-US" altLang="zh-CN" dirty="0"/>
              <a:t>solid </a:t>
            </a:r>
            <a:r>
              <a:rPr lang="en-US" altLang="zh-CN" dirty="0" smtClean="0"/>
              <a:t>detectors</a:t>
            </a:r>
            <a:r>
              <a:rPr lang="zh-CN" altLang="en-US" dirty="0" smtClean="0"/>
              <a:t>（</a:t>
            </a:r>
            <a:r>
              <a:rPr lang="en-US" altLang="zh-CN" dirty="0"/>
              <a:t>CR-39</a:t>
            </a:r>
            <a:r>
              <a:rPr lang="zh-CN" altLang="en-US" dirty="0" smtClean="0"/>
              <a:t>）</a:t>
            </a:r>
            <a:endParaRPr lang="en-US" altLang="zh-CN" dirty="0" smtClean="0"/>
          </a:p>
          <a:p>
            <a:r>
              <a:rPr lang="zh-CN" altLang="en-US" dirty="0" smtClean="0"/>
              <a:t>每个探测器的厚度小于</a:t>
            </a:r>
            <a:r>
              <a:rPr lang="en-US" altLang="zh-CN" dirty="0"/>
              <a:t>Bragg </a:t>
            </a:r>
            <a:r>
              <a:rPr lang="en-US" altLang="zh-CN" dirty="0" smtClean="0"/>
              <a:t>peak</a:t>
            </a:r>
            <a:r>
              <a:rPr lang="zh-CN" altLang="en-US" dirty="0" smtClean="0"/>
              <a:t>（能量损失曲线的</a:t>
            </a:r>
            <a:r>
              <a:rPr lang="en-US" altLang="zh-CN" dirty="0" smtClean="0"/>
              <a:t>FWHM</a:t>
            </a:r>
            <a:r>
              <a:rPr lang="zh-CN" altLang="en-US" dirty="0" smtClean="0"/>
              <a:t>）</a:t>
            </a:r>
            <a:endParaRPr lang="en-US" altLang="zh-CN" dirty="0" smtClean="0"/>
          </a:p>
          <a:p>
            <a:endParaRPr lang="en-US" altLang="zh-CN" dirty="0"/>
          </a:p>
          <a:p>
            <a:r>
              <a:rPr lang="zh-CN" altLang="en-US" dirty="0" smtClean="0"/>
              <a:t>优点：</a:t>
            </a:r>
            <a:endParaRPr lang="en-US" altLang="zh-CN" dirty="0" smtClean="0"/>
          </a:p>
          <a:p>
            <a:r>
              <a:rPr lang="zh-CN" altLang="en-US" dirty="0" smtClean="0"/>
              <a:t>扩大了质子能谱测量范围，实用性更广</a:t>
            </a:r>
            <a:endParaRPr lang="en-US" altLang="zh-CN" dirty="0" smtClean="0"/>
          </a:p>
          <a:p>
            <a:r>
              <a:rPr lang="zh-CN" altLang="en-US" dirty="0" smtClean="0"/>
              <a:t>同时对所有探测器刻蚀，效率更高</a:t>
            </a:r>
            <a:endParaRPr lang="en-US" altLang="zh-CN" dirty="0" smtClean="0"/>
          </a:p>
          <a:p>
            <a:endParaRPr lang="en-US" altLang="zh-CN" dirty="0"/>
          </a:p>
          <a:p>
            <a:r>
              <a:rPr lang="en-US" altLang="zh-CN" dirty="0" smtClean="0"/>
              <a:t>Example</a:t>
            </a:r>
            <a:r>
              <a:rPr lang="zh-CN" altLang="en-US" dirty="0" smtClean="0"/>
              <a:t>：</a:t>
            </a:r>
            <a:endParaRPr lang="en-US" altLang="zh-CN" dirty="0" smtClean="0"/>
          </a:p>
          <a:p>
            <a:r>
              <a:rPr lang="en-US" altLang="zh-CN" dirty="0" smtClean="0"/>
              <a:t>Use a stack </a:t>
            </a:r>
            <a:r>
              <a:rPr lang="en-US" altLang="zh-CN" dirty="0"/>
              <a:t>of 10 CR-39 200 </a:t>
            </a:r>
            <a:r>
              <a:rPr lang="en-US" altLang="zh-CN" dirty="0" err="1"/>
              <a:t>μm</a:t>
            </a:r>
            <a:r>
              <a:rPr lang="en-US" altLang="zh-CN" dirty="0"/>
              <a:t> thick </a:t>
            </a:r>
            <a:r>
              <a:rPr lang="en-US" altLang="zh-CN" dirty="0" smtClean="0"/>
              <a:t>detectors,</a:t>
            </a:r>
            <a:r>
              <a:rPr lang="en-US" altLang="zh-CN" dirty="0"/>
              <a:t> wrapped within a 10 </a:t>
            </a:r>
            <a:r>
              <a:rPr lang="en-US" altLang="zh-CN" dirty="0" err="1"/>
              <a:t>μm</a:t>
            </a:r>
            <a:r>
              <a:rPr lang="en-US" altLang="zh-CN" dirty="0"/>
              <a:t> </a:t>
            </a:r>
            <a:r>
              <a:rPr lang="en-US" altLang="zh-CN" dirty="0" smtClean="0"/>
              <a:t>thick </a:t>
            </a:r>
            <a:r>
              <a:rPr lang="en-US" altLang="zh-CN" dirty="0" err="1" smtClean="0"/>
              <a:t>alumium</a:t>
            </a:r>
            <a:r>
              <a:rPr lang="en-US" altLang="zh-CN" dirty="0" smtClean="0"/>
              <a:t> </a:t>
            </a:r>
            <a:r>
              <a:rPr lang="en-US" altLang="zh-CN" dirty="0"/>
              <a:t>foil for </a:t>
            </a:r>
            <a:r>
              <a:rPr lang="en-US" altLang="zh-CN" dirty="0" smtClean="0"/>
              <a:t>protection,</a:t>
            </a:r>
            <a:r>
              <a:rPr lang="en-US" altLang="zh-CN" dirty="0"/>
              <a:t> Filters that consist of metallic foils </a:t>
            </a:r>
            <a:r>
              <a:rPr lang="en-US" altLang="zh-CN" dirty="0" smtClean="0"/>
              <a:t>are interposed </a:t>
            </a:r>
            <a:r>
              <a:rPr lang="en-US" altLang="zh-CN" dirty="0"/>
              <a:t>between the front of the detector stack and the proton </a:t>
            </a:r>
            <a:r>
              <a:rPr lang="en-US" altLang="zh-CN" dirty="0" smtClean="0"/>
              <a:t>source.</a:t>
            </a:r>
            <a:r>
              <a:rPr lang="en-US" altLang="zh-CN" dirty="0"/>
              <a:t> protons pass through different </a:t>
            </a:r>
            <a:r>
              <a:rPr lang="en-US" altLang="zh-CN" dirty="0" smtClean="0"/>
              <a:t>filters </a:t>
            </a:r>
            <a:r>
              <a:rPr lang="en-US" altLang="zh-CN" dirty="0"/>
              <a:t>low enough for avoiding nonlinear effects they behave as if all protons </a:t>
            </a:r>
            <a:r>
              <a:rPr lang="en-US" altLang="zh-CN" dirty="0" smtClean="0"/>
              <a:t>arrived at </a:t>
            </a:r>
            <a:r>
              <a:rPr lang="en-US" altLang="zh-CN" dirty="0"/>
              <a:t>the same time.</a:t>
            </a:r>
            <a:endParaRPr lang="en-US" altLang="zh-CN" dirty="0" smtClean="0"/>
          </a:p>
          <a:p>
            <a:endParaRPr lang="zh-CN" altLang="en-US" dirty="0"/>
          </a:p>
        </p:txBody>
      </p:sp>
    </p:spTree>
    <p:extLst>
      <p:ext uri="{BB962C8B-B14F-4D97-AF65-F5344CB8AC3E}">
        <p14:creationId xmlns:p14="http://schemas.microsoft.com/office/powerpoint/2010/main" val="1547913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占位符 12">
            <a:extLst>
              <a:ext uri="{FF2B5EF4-FFF2-40B4-BE49-F238E27FC236}">
                <a16:creationId xmlns:a16="http://schemas.microsoft.com/office/drawing/2014/main" id="{F9C5D1A1-6034-44EA-B2E2-0F02EF578E95}"/>
              </a:ext>
            </a:extLst>
          </p:cNvPr>
          <p:cNvSpPr>
            <a:spLocks noGrp="1"/>
          </p:cNvSpPr>
          <p:nvPr>
            <p:ph type="body" sz="quarter" idx="11"/>
          </p:nvPr>
        </p:nvSpPr>
        <p:spPr/>
        <p:txBody>
          <a:bodyPr/>
          <a:lstStyle/>
          <a:p>
            <a:r>
              <a:rPr lang="zh-CN" altLang="en-US" spc="600" dirty="0"/>
              <a:t>感谢聆听</a:t>
            </a:r>
          </a:p>
        </p:txBody>
      </p:sp>
    </p:spTree>
    <p:extLst>
      <p:ext uri="{BB962C8B-B14F-4D97-AF65-F5344CB8AC3E}">
        <p14:creationId xmlns:p14="http://schemas.microsoft.com/office/powerpoint/2010/main" val="3187114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zh-CN" altLang="en-US" dirty="0"/>
              <a:t>这里可以输入标题</a:t>
            </a:r>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58" y="1078876"/>
            <a:ext cx="10898121" cy="3448531"/>
          </a:xfrm>
          <a:prstGeom prst="rect">
            <a:avLst/>
          </a:prstGeom>
        </p:spPr>
      </p:pic>
      <p:sp>
        <p:nvSpPr>
          <p:cNvPr id="4" name="文本框 3"/>
          <p:cNvSpPr txBox="1"/>
          <p:nvPr/>
        </p:nvSpPr>
        <p:spPr>
          <a:xfrm>
            <a:off x="825258" y="5136773"/>
            <a:ext cx="9605107" cy="400110"/>
          </a:xfrm>
          <a:prstGeom prst="rect">
            <a:avLst/>
          </a:prstGeom>
          <a:noFill/>
        </p:spPr>
        <p:txBody>
          <a:bodyPr wrap="square" rtlCol="0">
            <a:spAutoFit/>
          </a:bodyPr>
          <a:lstStyle/>
          <a:p>
            <a:r>
              <a:rPr lang="en-US" altLang="zh-CN" sz="2000" dirty="0" smtClean="0"/>
              <a:t>PW</a:t>
            </a:r>
            <a:r>
              <a:rPr lang="zh-CN" altLang="en-US" sz="2000" dirty="0" smtClean="0"/>
              <a:t>激光驱动质子加速中的辐射剂量分布 以及 提高质子能谱的分辨率的方法</a:t>
            </a:r>
            <a:endParaRPr lang="zh-CN" altLang="en-US" sz="2000" dirty="0"/>
          </a:p>
        </p:txBody>
      </p:sp>
    </p:spTree>
    <p:extLst>
      <p:ext uri="{BB962C8B-B14F-4D97-AF65-F5344CB8AC3E}">
        <p14:creationId xmlns:p14="http://schemas.microsoft.com/office/powerpoint/2010/main" val="275116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图片占位符 95" descr="图片包含 天空, 泰迪熊, 熊, 建筑物&#10;&#10;自动生成的说明">
            <a:extLst>
              <a:ext uri="{FF2B5EF4-FFF2-40B4-BE49-F238E27FC236}">
                <a16:creationId xmlns:a16="http://schemas.microsoft.com/office/drawing/2014/main" id="{EE79199E-F6B2-4AB7-AD45-DF9746ABEC7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8816" r="18816"/>
          <a:stretch>
            <a:fillRect/>
          </a:stretch>
        </p:blipFill>
        <p:spPr/>
      </p:pic>
      <p:sp>
        <p:nvSpPr>
          <p:cNvPr id="63" name="矩形 62">
            <a:extLst>
              <a:ext uri="{FF2B5EF4-FFF2-40B4-BE49-F238E27FC236}">
                <a16:creationId xmlns:a16="http://schemas.microsoft.com/office/drawing/2014/main" id="{A7DD4836-010D-456E-BBA3-89944340FA4A}"/>
              </a:ext>
            </a:extLst>
          </p:cNvPr>
          <p:cNvSpPr/>
          <p:nvPr/>
        </p:nvSpPr>
        <p:spPr>
          <a:xfrm>
            <a:off x="6246722" y="187728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2"/>
                </a:solidFill>
              </a:rPr>
              <a:t>实验</a:t>
            </a:r>
            <a:endParaRPr lang="zh-CN" altLang="en-US" sz="2800" b="1" dirty="0">
              <a:solidFill>
                <a:schemeClr val="accent2"/>
              </a:solidFill>
            </a:endParaRPr>
          </a:p>
        </p:txBody>
      </p:sp>
      <p:grpSp>
        <p:nvGrpSpPr>
          <p:cNvPr id="75" name="组合 74">
            <a:extLst>
              <a:ext uri="{FF2B5EF4-FFF2-40B4-BE49-F238E27FC236}">
                <a16:creationId xmlns:a16="http://schemas.microsoft.com/office/drawing/2014/main" id="{9A01E40F-4D27-46E0-B3C8-ACC612FF8694}"/>
              </a:ext>
            </a:extLst>
          </p:cNvPr>
          <p:cNvGrpSpPr/>
          <p:nvPr/>
        </p:nvGrpSpPr>
        <p:grpSpPr>
          <a:xfrm>
            <a:off x="5316447" y="1877285"/>
            <a:ext cx="720000" cy="720000"/>
            <a:chOff x="5412150" y="1180600"/>
            <a:chExt cx="720000" cy="720000"/>
          </a:xfrm>
        </p:grpSpPr>
        <p:sp>
          <p:nvSpPr>
            <p:cNvPr id="61" name="矩形 60">
              <a:extLst>
                <a:ext uri="{FF2B5EF4-FFF2-40B4-BE49-F238E27FC236}">
                  <a16:creationId xmlns:a16="http://schemas.microsoft.com/office/drawing/2014/main" id="{9F1E9CFB-5705-4342-969C-1BBB6EB698F5}"/>
                </a:ext>
              </a:extLst>
            </p:cNvPr>
            <p:cNvSpPr/>
            <p:nvPr/>
          </p:nvSpPr>
          <p:spPr>
            <a:xfrm>
              <a:off x="5412150" y="1180600"/>
              <a:ext cx="720000"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64" name="矩形 63">
              <a:extLst>
                <a:ext uri="{FF2B5EF4-FFF2-40B4-BE49-F238E27FC236}">
                  <a16:creationId xmlns:a16="http://schemas.microsoft.com/office/drawing/2014/main" id="{21E43874-40A0-4EC5-9CA2-95CEB3981475}"/>
                </a:ext>
              </a:extLst>
            </p:cNvPr>
            <p:cNvSpPr/>
            <p:nvPr/>
          </p:nvSpPr>
          <p:spPr>
            <a:xfrm>
              <a:off x="5412150" y="181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a:extLst>
              <a:ext uri="{FF2B5EF4-FFF2-40B4-BE49-F238E27FC236}">
                <a16:creationId xmlns:a16="http://schemas.microsoft.com/office/drawing/2014/main" id="{4DFF296D-4CA6-4FC2-8D7B-1BAFF1CF78B8}"/>
              </a:ext>
            </a:extLst>
          </p:cNvPr>
          <p:cNvGrpSpPr/>
          <p:nvPr/>
        </p:nvGrpSpPr>
        <p:grpSpPr>
          <a:xfrm>
            <a:off x="5316447" y="2957285"/>
            <a:ext cx="720000" cy="720000"/>
            <a:chOff x="5412150" y="2260600"/>
            <a:chExt cx="720000" cy="720000"/>
          </a:xfrm>
        </p:grpSpPr>
        <p:sp>
          <p:nvSpPr>
            <p:cNvPr id="58" name="矩形 57">
              <a:extLst>
                <a:ext uri="{FF2B5EF4-FFF2-40B4-BE49-F238E27FC236}">
                  <a16:creationId xmlns:a16="http://schemas.microsoft.com/office/drawing/2014/main" id="{AB4503D4-DDDF-487D-9490-1ED837433D97}"/>
                </a:ext>
              </a:extLst>
            </p:cNvPr>
            <p:cNvSpPr/>
            <p:nvPr/>
          </p:nvSpPr>
          <p:spPr>
            <a:xfrm>
              <a:off x="5412150" y="2260600"/>
              <a:ext cx="720000"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67" name="矩形 66">
              <a:extLst>
                <a:ext uri="{FF2B5EF4-FFF2-40B4-BE49-F238E27FC236}">
                  <a16:creationId xmlns:a16="http://schemas.microsoft.com/office/drawing/2014/main" id="{7BCC96CB-D24E-491C-9D07-0DA9EADF43B3}"/>
                </a:ext>
              </a:extLst>
            </p:cNvPr>
            <p:cNvSpPr/>
            <p:nvPr/>
          </p:nvSpPr>
          <p:spPr>
            <a:xfrm>
              <a:off x="5412150" y="289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a:extLst>
              <a:ext uri="{FF2B5EF4-FFF2-40B4-BE49-F238E27FC236}">
                <a16:creationId xmlns:a16="http://schemas.microsoft.com/office/drawing/2014/main" id="{25BB4173-241B-4451-B976-8D9E36EF561C}"/>
              </a:ext>
            </a:extLst>
          </p:cNvPr>
          <p:cNvGrpSpPr/>
          <p:nvPr/>
        </p:nvGrpSpPr>
        <p:grpSpPr>
          <a:xfrm>
            <a:off x="5316447" y="4037285"/>
            <a:ext cx="720000" cy="720000"/>
            <a:chOff x="5412150" y="3340600"/>
            <a:chExt cx="720000" cy="720000"/>
          </a:xfrm>
        </p:grpSpPr>
        <p:sp>
          <p:nvSpPr>
            <p:cNvPr id="60" name="矩形 59">
              <a:extLst>
                <a:ext uri="{FF2B5EF4-FFF2-40B4-BE49-F238E27FC236}">
                  <a16:creationId xmlns:a16="http://schemas.microsoft.com/office/drawing/2014/main" id="{28C5D102-8236-4014-AD75-3828CE0C6A76}"/>
                </a:ext>
              </a:extLst>
            </p:cNvPr>
            <p:cNvSpPr/>
            <p:nvPr/>
          </p:nvSpPr>
          <p:spPr>
            <a:xfrm>
              <a:off x="5412150" y="3340600"/>
              <a:ext cx="720000" cy="720000"/>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68" name="矩形 67">
              <a:extLst>
                <a:ext uri="{FF2B5EF4-FFF2-40B4-BE49-F238E27FC236}">
                  <a16:creationId xmlns:a16="http://schemas.microsoft.com/office/drawing/2014/main" id="{2C9C839E-D7E7-40AA-A9F0-25F8AF260049}"/>
                </a:ext>
              </a:extLst>
            </p:cNvPr>
            <p:cNvSpPr/>
            <p:nvPr/>
          </p:nvSpPr>
          <p:spPr>
            <a:xfrm>
              <a:off x="5412150" y="3970600"/>
              <a:ext cx="720000" cy="90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矩形 69">
            <a:extLst>
              <a:ext uri="{FF2B5EF4-FFF2-40B4-BE49-F238E27FC236}">
                <a16:creationId xmlns:a16="http://schemas.microsoft.com/office/drawing/2014/main" id="{6043BFAA-FB50-4303-9785-5DF074A22CF4}"/>
              </a:ext>
            </a:extLst>
          </p:cNvPr>
          <p:cNvSpPr/>
          <p:nvPr/>
        </p:nvSpPr>
        <p:spPr>
          <a:xfrm>
            <a:off x="6246722" y="295728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2"/>
                </a:solidFill>
              </a:rPr>
              <a:t>模拟</a:t>
            </a:r>
            <a:endParaRPr lang="zh-CN" altLang="en-US" sz="2800" b="1" dirty="0">
              <a:solidFill>
                <a:schemeClr val="accent2"/>
              </a:solidFill>
            </a:endParaRPr>
          </a:p>
        </p:txBody>
      </p:sp>
      <p:sp>
        <p:nvSpPr>
          <p:cNvPr id="71" name="矩形 70">
            <a:extLst>
              <a:ext uri="{FF2B5EF4-FFF2-40B4-BE49-F238E27FC236}">
                <a16:creationId xmlns:a16="http://schemas.microsoft.com/office/drawing/2014/main" id="{27B11E5F-E40B-47E0-8FBA-8F6C0035B72A}"/>
              </a:ext>
            </a:extLst>
          </p:cNvPr>
          <p:cNvSpPr/>
          <p:nvPr/>
        </p:nvSpPr>
        <p:spPr>
          <a:xfrm>
            <a:off x="6246722" y="4037285"/>
            <a:ext cx="4671650" cy="720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accent2"/>
                </a:solidFill>
              </a:rPr>
              <a:t>优化</a:t>
            </a:r>
            <a:endParaRPr lang="zh-CN" altLang="en-US" sz="2800" b="1" dirty="0">
              <a:solidFill>
                <a:schemeClr val="accent2"/>
              </a:solidFill>
            </a:endParaRPr>
          </a:p>
        </p:txBody>
      </p:sp>
    </p:spTree>
    <p:extLst>
      <p:ext uri="{BB962C8B-B14F-4D97-AF65-F5344CB8AC3E}">
        <p14:creationId xmlns:p14="http://schemas.microsoft.com/office/powerpoint/2010/main" val="1317321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1-1.</a:t>
            </a:r>
            <a:r>
              <a:rPr lang="zh-CN" altLang="en-US" dirty="0" smtClean="0"/>
              <a:t>实验 背景</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741176" y="2245879"/>
            <a:ext cx="9401308" cy="2585323"/>
          </a:xfrm>
          <a:prstGeom prst="rect">
            <a:avLst/>
          </a:prstGeom>
          <a:noFill/>
        </p:spPr>
        <p:txBody>
          <a:bodyPr wrap="square" rtlCol="0">
            <a:spAutoFit/>
          </a:bodyPr>
          <a:lstStyle/>
          <a:p>
            <a:r>
              <a:rPr lang="zh-CN" altLang="en-US" dirty="0"/>
              <a:t>为了克服空间剂量测定中固有的</a:t>
            </a:r>
            <a:r>
              <a:rPr lang="zh-CN" altLang="en-US" dirty="0" smtClean="0"/>
              <a:t>问题</a:t>
            </a:r>
            <a:r>
              <a:rPr lang="en-US" altLang="zh-CN" dirty="0" smtClean="0"/>
              <a:t>,</a:t>
            </a:r>
            <a:r>
              <a:rPr lang="zh-CN" altLang="en-US" dirty="0"/>
              <a:t>高功率激光薄固体靶实验中产生的混合辐射环境可以模拟空间站和航天器舱</a:t>
            </a:r>
            <a:r>
              <a:rPr lang="zh-CN" altLang="en-US" dirty="0" smtClean="0"/>
              <a:t>内环境，</a:t>
            </a:r>
            <a:r>
              <a:rPr lang="zh-CN" altLang="en-US" dirty="0"/>
              <a:t>因此对不同的屏蔽材料和结构进行测试和优化非常重要</a:t>
            </a:r>
            <a:r>
              <a:rPr lang="zh-CN" altLang="en-US" dirty="0" smtClean="0"/>
              <a:t>。</a:t>
            </a:r>
            <a:endParaRPr lang="en-US" altLang="zh-CN" dirty="0" smtClean="0"/>
          </a:p>
          <a:p>
            <a:endParaRPr lang="en-US" altLang="zh-CN" dirty="0"/>
          </a:p>
          <a:p>
            <a:endParaRPr lang="en-US" altLang="zh-CN" dirty="0" smtClean="0"/>
          </a:p>
          <a:p>
            <a:r>
              <a:rPr lang="zh-CN" altLang="en-US" dirty="0"/>
              <a:t>航天器充电是由于低能粒子在航天器表面非导电材料上积累的静电电荷，是空间气象对在轨航天器的主要影响之一。另一个有害影响是人体暴露于空间辐射（电离辐射</a:t>
            </a:r>
            <a:r>
              <a:rPr lang="zh-CN" altLang="en-US" dirty="0" smtClean="0"/>
              <a:t>）</a:t>
            </a:r>
            <a:endParaRPr lang="en-US" altLang="zh-CN" dirty="0" smtClean="0"/>
          </a:p>
          <a:p>
            <a:endParaRPr lang="en-US" altLang="zh-CN" dirty="0"/>
          </a:p>
          <a:p>
            <a:r>
              <a:rPr lang="zh-CN" altLang="en-US" dirty="0" smtClean="0"/>
              <a:t>可以</a:t>
            </a:r>
            <a:r>
              <a:rPr lang="zh-CN" altLang="en-US" dirty="0"/>
              <a:t>使用高功率</a:t>
            </a:r>
            <a:r>
              <a:rPr lang="en-US" altLang="zh-CN" dirty="0"/>
              <a:t>/</a:t>
            </a:r>
            <a:r>
              <a:rPr lang="zh-CN" altLang="en-US" dirty="0"/>
              <a:t>高强度激光器</a:t>
            </a:r>
            <a:r>
              <a:rPr lang="zh-CN" altLang="en-US" dirty="0" smtClean="0"/>
              <a:t>来模拟类似于航天器周围的环境，可以通过强激光与薄固体靶作用产生离化粒子，测量这一过程质子的辐射分布谱和能谱</a:t>
            </a:r>
            <a:endParaRPr lang="zh-CN" altLang="en-US" dirty="0"/>
          </a:p>
        </p:txBody>
      </p:sp>
    </p:spTree>
    <p:extLst>
      <p:ext uri="{BB962C8B-B14F-4D97-AF65-F5344CB8AC3E}">
        <p14:creationId xmlns:p14="http://schemas.microsoft.com/office/powerpoint/2010/main" val="3358018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1-2.</a:t>
            </a:r>
            <a:r>
              <a:rPr lang="zh-CN" altLang="en-US" dirty="0"/>
              <a:t>实验 </a:t>
            </a:r>
            <a:r>
              <a:rPr lang="zh-CN" altLang="en-US" dirty="0" smtClean="0"/>
              <a:t>装置</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667657" y="1480457"/>
            <a:ext cx="9927772" cy="3139321"/>
          </a:xfrm>
          <a:prstGeom prst="rect">
            <a:avLst/>
          </a:prstGeom>
          <a:noFill/>
        </p:spPr>
        <p:txBody>
          <a:bodyPr wrap="square" rtlCol="0">
            <a:spAutoFit/>
          </a:bodyPr>
          <a:lstStyle/>
          <a:p>
            <a:r>
              <a:rPr lang="en-US" altLang="zh-CN" sz="2400" dirty="0"/>
              <a:t>high power laser - thin solid target </a:t>
            </a:r>
            <a:r>
              <a:rPr lang="en-US" altLang="zh-CN" sz="2400" dirty="0" smtClean="0"/>
              <a:t>interaction</a:t>
            </a:r>
            <a:r>
              <a:rPr lang="zh-CN" altLang="en-US" sz="2400" dirty="0" smtClean="0"/>
              <a:t>：</a:t>
            </a:r>
            <a:endParaRPr lang="en-US" altLang="zh-CN" sz="2400" dirty="0" smtClean="0"/>
          </a:p>
          <a:p>
            <a:endParaRPr lang="en-US" altLang="zh-CN" sz="2400" dirty="0" smtClean="0"/>
          </a:p>
          <a:p>
            <a:r>
              <a:rPr lang="en-US" altLang="zh-CN" dirty="0"/>
              <a:t>laser intensity </a:t>
            </a:r>
            <a:r>
              <a:rPr lang="zh-CN" altLang="en-US" dirty="0" smtClean="0"/>
              <a:t>：</a:t>
            </a:r>
            <a:r>
              <a:rPr lang="en-US" altLang="zh-CN" dirty="0" smtClean="0"/>
              <a:t>about </a:t>
            </a:r>
            <a:r>
              <a:rPr lang="en-US" altLang="zh-CN" dirty="0"/>
              <a:t>5 × 1019 W/cm2 </a:t>
            </a:r>
            <a:r>
              <a:rPr lang="zh-CN" altLang="en-US" dirty="0" smtClean="0"/>
              <a:t>，</a:t>
            </a:r>
            <a:r>
              <a:rPr lang="en-US" altLang="zh-CN" dirty="0" smtClean="0"/>
              <a:t>40 </a:t>
            </a:r>
            <a:r>
              <a:rPr lang="en-US" altLang="zh-CN" dirty="0"/>
              <a:t>fs pulse </a:t>
            </a:r>
            <a:r>
              <a:rPr lang="en-US" altLang="zh-CN" dirty="0" smtClean="0"/>
              <a:t>duration</a:t>
            </a:r>
            <a:r>
              <a:rPr lang="zh-CN" altLang="en-US" dirty="0" smtClean="0"/>
              <a:t>，</a:t>
            </a:r>
            <a:r>
              <a:rPr lang="en-US" altLang="zh-CN" dirty="0"/>
              <a:t>laser spot </a:t>
            </a:r>
            <a:r>
              <a:rPr lang="en-US" altLang="zh-CN" dirty="0" smtClean="0"/>
              <a:t>207 μm2</a:t>
            </a:r>
          </a:p>
          <a:p>
            <a:endParaRPr lang="en-US" altLang="zh-CN" dirty="0" smtClean="0"/>
          </a:p>
          <a:p>
            <a:endParaRPr lang="en-US" altLang="zh-CN" dirty="0"/>
          </a:p>
          <a:p>
            <a:endParaRPr lang="en-US" altLang="zh-CN" dirty="0" smtClean="0"/>
          </a:p>
          <a:p>
            <a:endParaRPr lang="en-US" altLang="zh-CN" dirty="0"/>
          </a:p>
          <a:p>
            <a:r>
              <a:rPr lang="en-US" altLang="zh-CN" sz="2400" dirty="0"/>
              <a:t>Experimental dose </a:t>
            </a:r>
            <a:r>
              <a:rPr lang="en-US" altLang="zh-CN" sz="2400" dirty="0" smtClean="0"/>
              <a:t>assessment--</a:t>
            </a:r>
            <a:r>
              <a:rPr lang="en-US" altLang="zh-CN" sz="2400" dirty="0"/>
              <a:t>passive </a:t>
            </a:r>
            <a:r>
              <a:rPr lang="en-US" altLang="zh-CN" sz="2400" dirty="0" smtClean="0"/>
              <a:t>detectors</a:t>
            </a:r>
            <a:r>
              <a:rPr lang="zh-CN" altLang="en-US" dirty="0" smtClean="0"/>
              <a:t>：</a:t>
            </a:r>
            <a:endParaRPr lang="en-US" altLang="zh-CN" dirty="0" smtClean="0"/>
          </a:p>
          <a:p>
            <a:endParaRPr lang="en-US" altLang="zh-CN" dirty="0" smtClean="0"/>
          </a:p>
          <a:p>
            <a:r>
              <a:rPr lang="en-US" altLang="zh-CN" dirty="0" smtClean="0"/>
              <a:t>CR-39 </a:t>
            </a:r>
            <a:r>
              <a:rPr lang="en-US" altLang="zh-CN" dirty="0"/>
              <a:t>and EBT-3 </a:t>
            </a:r>
            <a:r>
              <a:rPr lang="en-US" altLang="zh-CN" dirty="0" err="1"/>
              <a:t>radiochromic</a:t>
            </a:r>
            <a:r>
              <a:rPr lang="en-US" altLang="zh-CN" dirty="0"/>
              <a:t> films (RCF)</a:t>
            </a:r>
            <a:endParaRPr lang="zh-CN" altLang="en-US" dirty="0"/>
          </a:p>
        </p:txBody>
      </p:sp>
    </p:spTree>
    <p:extLst>
      <p:ext uri="{BB962C8B-B14F-4D97-AF65-F5344CB8AC3E}">
        <p14:creationId xmlns:p14="http://schemas.microsoft.com/office/powerpoint/2010/main" val="1641182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1-2.</a:t>
            </a:r>
            <a:r>
              <a:rPr lang="zh-CN" altLang="en-US" dirty="0"/>
              <a:t>实验 </a:t>
            </a:r>
            <a:r>
              <a:rPr lang="zh-CN" altLang="en-US" dirty="0" smtClean="0"/>
              <a:t>装置</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475" y="1726293"/>
            <a:ext cx="3205688" cy="431165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681" y="1144558"/>
            <a:ext cx="5824638" cy="4383145"/>
          </a:xfrm>
          <a:prstGeom prst="rect">
            <a:avLst/>
          </a:prstGeom>
        </p:spPr>
      </p:pic>
      <p:sp>
        <p:nvSpPr>
          <p:cNvPr id="4" name="右箭头 3"/>
          <p:cNvSpPr/>
          <p:nvPr/>
        </p:nvSpPr>
        <p:spPr>
          <a:xfrm>
            <a:off x="3247614" y="3018971"/>
            <a:ext cx="1803004" cy="317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75351" y="1078876"/>
            <a:ext cx="7427518" cy="369332"/>
          </a:xfrm>
          <a:prstGeom prst="rect">
            <a:avLst/>
          </a:prstGeom>
          <a:noFill/>
        </p:spPr>
        <p:txBody>
          <a:bodyPr wrap="square" rtlCol="0">
            <a:spAutoFit/>
          </a:bodyPr>
          <a:lstStyle/>
          <a:p>
            <a:r>
              <a:rPr lang="zh-CN" altLang="en-US" dirty="0" smtClean="0"/>
              <a:t>激光驱动电子质子束加速</a:t>
            </a:r>
            <a:r>
              <a:rPr lang="en-US" altLang="zh-CN" dirty="0" smtClean="0"/>
              <a:t>—</a:t>
            </a:r>
            <a:r>
              <a:rPr lang="zh-CN" altLang="en-US" dirty="0" smtClean="0"/>
              <a:t>靶和探测器</a:t>
            </a:r>
            <a:endParaRPr lang="zh-CN" altLang="en-US" dirty="0"/>
          </a:p>
        </p:txBody>
      </p:sp>
      <p:sp>
        <p:nvSpPr>
          <p:cNvPr id="7" name="椭圆 6"/>
          <p:cNvSpPr/>
          <p:nvPr/>
        </p:nvSpPr>
        <p:spPr>
          <a:xfrm>
            <a:off x="8493729" y="4361794"/>
            <a:ext cx="1807779" cy="798786"/>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777348" y="5355283"/>
            <a:ext cx="2876492" cy="646331"/>
          </a:xfrm>
          <a:prstGeom prst="rect">
            <a:avLst/>
          </a:prstGeom>
          <a:noFill/>
        </p:spPr>
        <p:txBody>
          <a:bodyPr wrap="square" rtlCol="0">
            <a:spAutoFit/>
          </a:bodyPr>
          <a:lstStyle/>
          <a:p>
            <a:r>
              <a:rPr lang="en-US" altLang="zh-CN" dirty="0"/>
              <a:t>EBT3 </a:t>
            </a:r>
            <a:r>
              <a:rPr lang="en-US" altLang="zh-CN" dirty="0" err="1"/>
              <a:t>radiochromic</a:t>
            </a:r>
            <a:r>
              <a:rPr lang="en-US" altLang="zh-CN" dirty="0"/>
              <a:t> films</a:t>
            </a:r>
            <a:r>
              <a:rPr lang="zh-CN" altLang="en-US" dirty="0" smtClean="0"/>
              <a:t>测量电子束能量</a:t>
            </a:r>
            <a:endParaRPr lang="zh-CN" altLang="en-US" dirty="0"/>
          </a:p>
        </p:txBody>
      </p:sp>
      <p:sp>
        <p:nvSpPr>
          <p:cNvPr id="10" name="椭圆 9"/>
          <p:cNvSpPr/>
          <p:nvPr/>
        </p:nvSpPr>
        <p:spPr>
          <a:xfrm>
            <a:off x="6705600" y="3741996"/>
            <a:ext cx="1004157" cy="61979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149116" y="5583010"/>
            <a:ext cx="3481394" cy="646331"/>
          </a:xfrm>
          <a:prstGeom prst="rect">
            <a:avLst/>
          </a:prstGeom>
          <a:noFill/>
        </p:spPr>
        <p:txBody>
          <a:bodyPr wrap="square" rtlCol="0">
            <a:spAutoFit/>
          </a:bodyPr>
          <a:lstStyle/>
          <a:p>
            <a:r>
              <a:rPr lang="zh-CN" altLang="en-US" dirty="0" smtClean="0"/>
              <a:t>第一层 靶，第二层 质子束探测器</a:t>
            </a:r>
            <a:endParaRPr lang="zh-CN" altLang="en-US" dirty="0"/>
          </a:p>
        </p:txBody>
      </p:sp>
      <p:sp>
        <p:nvSpPr>
          <p:cNvPr id="13" name="文本框 12"/>
          <p:cNvSpPr txBox="1"/>
          <p:nvPr/>
        </p:nvSpPr>
        <p:spPr>
          <a:xfrm>
            <a:off x="7419513" y="301769"/>
            <a:ext cx="4808323" cy="923330"/>
          </a:xfrm>
          <a:prstGeom prst="rect">
            <a:avLst/>
          </a:prstGeom>
          <a:noFill/>
        </p:spPr>
        <p:txBody>
          <a:bodyPr wrap="square" rtlCol="0">
            <a:spAutoFit/>
          </a:bodyPr>
          <a:lstStyle/>
          <a:p>
            <a:r>
              <a:rPr lang="en-US" altLang="zh-CN" dirty="0"/>
              <a:t>2 × 2 cm2 passive EBT3 </a:t>
            </a:r>
            <a:r>
              <a:rPr lang="en-US" altLang="zh-CN" dirty="0" err="1"/>
              <a:t>radiochromic</a:t>
            </a:r>
            <a:r>
              <a:rPr lang="en-US" altLang="zh-CN" dirty="0"/>
              <a:t> film detectors (covered with a 10 </a:t>
            </a:r>
            <a:r>
              <a:rPr lang="en-US" altLang="zh-CN" dirty="0" err="1"/>
              <a:t>μm</a:t>
            </a:r>
            <a:r>
              <a:rPr lang="en-US" altLang="zh-CN" dirty="0"/>
              <a:t> thick</a:t>
            </a:r>
          </a:p>
          <a:p>
            <a:r>
              <a:rPr lang="en-US" altLang="zh-CN" dirty="0"/>
              <a:t>aluminum foil)</a:t>
            </a:r>
            <a:endParaRPr lang="zh-CN" altLang="en-US" dirty="0"/>
          </a:p>
        </p:txBody>
      </p:sp>
    </p:spTree>
    <p:extLst>
      <p:ext uri="{BB962C8B-B14F-4D97-AF65-F5344CB8AC3E}">
        <p14:creationId xmlns:p14="http://schemas.microsoft.com/office/powerpoint/2010/main" val="3585342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1-3.</a:t>
            </a:r>
            <a:r>
              <a:rPr lang="zh-CN" altLang="en-US" dirty="0"/>
              <a:t>实验 </a:t>
            </a:r>
            <a:r>
              <a:rPr lang="zh-CN" altLang="en-US" dirty="0" smtClean="0"/>
              <a:t> 测量方法</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3511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943429" y="1065031"/>
            <a:ext cx="10398019" cy="2308324"/>
          </a:xfrm>
          <a:prstGeom prst="rect">
            <a:avLst/>
          </a:prstGeom>
          <a:noFill/>
        </p:spPr>
        <p:txBody>
          <a:bodyPr wrap="square" rtlCol="0">
            <a:spAutoFit/>
          </a:bodyPr>
          <a:lstStyle/>
          <a:p>
            <a:r>
              <a:rPr lang="en-US" altLang="zh-CN" dirty="0"/>
              <a:t>dose estimation using </a:t>
            </a:r>
            <a:r>
              <a:rPr lang="en-US" altLang="zh-CN" dirty="0" err="1"/>
              <a:t>radiochromic</a:t>
            </a:r>
            <a:r>
              <a:rPr lang="en-US" altLang="zh-CN" dirty="0"/>
              <a:t> films (RCF</a:t>
            </a:r>
            <a:r>
              <a:rPr lang="en-US" altLang="zh-CN" dirty="0" smtClean="0"/>
              <a:t>)</a:t>
            </a:r>
            <a:r>
              <a:rPr lang="zh-CN" altLang="en-US" dirty="0" smtClean="0"/>
              <a:t>：</a:t>
            </a:r>
            <a:endParaRPr lang="en-US" altLang="zh-CN" dirty="0" smtClean="0"/>
          </a:p>
          <a:p>
            <a:r>
              <a:rPr lang="en-US" altLang="zh-CN" dirty="0" smtClean="0"/>
              <a:t>1.the </a:t>
            </a:r>
            <a:r>
              <a:rPr lang="en-US" altLang="zh-CN" dirty="0"/>
              <a:t>active layer (28 </a:t>
            </a:r>
            <a:r>
              <a:rPr lang="en-US" altLang="zh-CN" dirty="0" err="1"/>
              <a:t>μm</a:t>
            </a:r>
            <a:r>
              <a:rPr lang="en-US" altLang="zh-CN" dirty="0"/>
              <a:t> thick) is sandwiched between two 125 </a:t>
            </a:r>
            <a:r>
              <a:rPr lang="en-US" altLang="zh-CN" dirty="0" err="1"/>
              <a:t>μm</a:t>
            </a:r>
            <a:r>
              <a:rPr lang="en-US" altLang="zh-CN" dirty="0"/>
              <a:t> </a:t>
            </a:r>
            <a:r>
              <a:rPr lang="en-US" altLang="zh-CN" dirty="0" smtClean="0"/>
              <a:t>matte polyester substrates.</a:t>
            </a:r>
            <a:r>
              <a:rPr lang="zh-CN" altLang="en-US" dirty="0"/>
              <a:t>哑光聚酯基板</a:t>
            </a:r>
            <a:endParaRPr lang="en-US" altLang="zh-CN" dirty="0" smtClean="0"/>
          </a:p>
          <a:p>
            <a:r>
              <a:rPr lang="en-US" altLang="zh-CN" dirty="0" smtClean="0"/>
              <a:t>2.the </a:t>
            </a:r>
            <a:r>
              <a:rPr lang="en-US" altLang="zh-CN" dirty="0"/>
              <a:t>irradiated EBT3 films are scanned with </a:t>
            </a:r>
            <a:r>
              <a:rPr lang="en-US" altLang="zh-CN" dirty="0" smtClean="0"/>
              <a:t>an </a:t>
            </a:r>
            <a:r>
              <a:rPr lang="en-US" altLang="zh-CN" dirty="0"/>
              <a:t>EPSON Expression 11000XL </a:t>
            </a:r>
            <a:r>
              <a:rPr lang="en-US" altLang="zh-CN" dirty="0" smtClean="0"/>
              <a:t>scanner</a:t>
            </a:r>
            <a:r>
              <a:rPr lang="zh-CN" altLang="en-US" dirty="0" smtClean="0"/>
              <a:t>（</a:t>
            </a:r>
            <a:r>
              <a:rPr lang="en-US" altLang="zh-CN" dirty="0"/>
              <a:t>resolution of 4800 dpi </a:t>
            </a:r>
            <a:r>
              <a:rPr lang="zh-CN" altLang="en-US" dirty="0"/>
              <a:t>，</a:t>
            </a:r>
            <a:r>
              <a:rPr lang="en-US" altLang="zh-CN" dirty="0"/>
              <a:t>scanned area of each film is about 0.5 x 0.5 </a:t>
            </a:r>
            <a:r>
              <a:rPr lang="en-US" altLang="zh-CN" dirty="0" smtClean="0"/>
              <a:t>cm2</a:t>
            </a:r>
            <a:r>
              <a:rPr lang="zh-CN" altLang="en-US" dirty="0" smtClean="0"/>
              <a:t>）</a:t>
            </a:r>
            <a:endParaRPr lang="en-US" altLang="zh-CN" dirty="0" smtClean="0"/>
          </a:p>
          <a:p>
            <a:r>
              <a:rPr lang="en-US" altLang="zh-CN" dirty="0" smtClean="0"/>
              <a:t>3.The scanned images </a:t>
            </a:r>
            <a:r>
              <a:rPr lang="en-US" altLang="zh-CN" dirty="0"/>
              <a:t>are then converted into 8 bits grey scale and processed with </a:t>
            </a:r>
            <a:r>
              <a:rPr lang="en-US" altLang="zh-CN" dirty="0" err="1"/>
              <a:t>ImageJ</a:t>
            </a:r>
            <a:r>
              <a:rPr lang="en-US" altLang="zh-CN" dirty="0"/>
              <a:t> software</a:t>
            </a:r>
            <a:endParaRPr lang="en-US" altLang="zh-CN" dirty="0" smtClean="0"/>
          </a:p>
          <a:p>
            <a:endParaRPr lang="en-US" altLang="zh-CN" dirty="0" smtClean="0"/>
          </a:p>
          <a:p>
            <a:r>
              <a:rPr lang="zh-CN" altLang="en-US" dirty="0" smtClean="0"/>
              <a:t>校准：</a:t>
            </a:r>
            <a:r>
              <a:rPr lang="en-US" altLang="zh-CN" dirty="0"/>
              <a:t>using 40 kV X-rays</a:t>
            </a:r>
            <a:endParaRPr lang="zh-CN" altLang="en-US"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8351" y="2904891"/>
            <a:ext cx="3532133" cy="2678119"/>
          </a:xfrm>
          <a:prstGeom prst="rect">
            <a:avLst/>
          </a:prstGeom>
        </p:spPr>
      </p:pic>
    </p:spTree>
    <p:extLst>
      <p:ext uri="{BB962C8B-B14F-4D97-AF65-F5344CB8AC3E}">
        <p14:creationId xmlns:p14="http://schemas.microsoft.com/office/powerpoint/2010/main" val="3370800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1-4.</a:t>
            </a:r>
            <a:r>
              <a:rPr lang="zh-CN" altLang="en-US" dirty="0"/>
              <a:t>实验 </a:t>
            </a:r>
            <a:r>
              <a:rPr lang="zh-CN" altLang="en-US" dirty="0" smtClean="0"/>
              <a:t>结果</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33522" y="92460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351" y="1320969"/>
            <a:ext cx="7778288" cy="4113457"/>
          </a:xfrm>
          <a:prstGeom prst="rect">
            <a:avLst/>
          </a:prstGeom>
        </p:spPr>
      </p:pic>
    </p:spTree>
    <p:extLst>
      <p:ext uri="{BB962C8B-B14F-4D97-AF65-F5344CB8AC3E}">
        <p14:creationId xmlns:p14="http://schemas.microsoft.com/office/powerpoint/2010/main" val="329367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a:extLst>
              <a:ext uri="{FF2B5EF4-FFF2-40B4-BE49-F238E27FC236}">
                <a16:creationId xmlns:a16="http://schemas.microsoft.com/office/drawing/2014/main" id="{3EDCC2CC-B76B-4022-ACC7-D5068410D548}"/>
              </a:ext>
            </a:extLst>
          </p:cNvPr>
          <p:cNvSpPr>
            <a:spLocks noGrp="1"/>
          </p:cNvSpPr>
          <p:nvPr>
            <p:ph type="body" sz="quarter" idx="11"/>
          </p:nvPr>
        </p:nvSpPr>
        <p:spPr/>
        <p:txBody>
          <a:bodyPr/>
          <a:lstStyle/>
          <a:p>
            <a:r>
              <a:rPr lang="en-US" altLang="zh-CN" dirty="0" smtClean="0"/>
              <a:t>2. </a:t>
            </a:r>
            <a:r>
              <a:rPr lang="zh-CN" altLang="en-US" dirty="0" smtClean="0"/>
              <a:t>模拟</a:t>
            </a:r>
            <a:endParaRPr lang="zh-CN" altLang="en-US" dirty="0"/>
          </a:p>
        </p:txBody>
      </p:sp>
      <p:sp>
        <p:nvSpPr>
          <p:cNvPr id="9" name="矩形: 圆角 8">
            <a:extLst>
              <a:ext uri="{FF2B5EF4-FFF2-40B4-BE49-F238E27FC236}">
                <a16:creationId xmlns:a16="http://schemas.microsoft.com/office/drawing/2014/main" id="{8F74F224-48EC-462B-BF6E-875C52DAA32F}"/>
              </a:ext>
            </a:extLst>
          </p:cNvPr>
          <p:cNvSpPr/>
          <p:nvPr/>
        </p:nvSpPr>
        <p:spPr>
          <a:xfrm>
            <a:off x="275563" y="914096"/>
            <a:ext cx="11261792" cy="5113337"/>
          </a:xfrm>
          <a:prstGeom prst="roundRect">
            <a:avLst>
              <a:gd name="adj" fmla="val 0"/>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algn="just"/>
            <a:endParaRPr lang="zh-CN" altLang="en-US" dirty="0"/>
          </a:p>
        </p:txBody>
      </p:sp>
      <p:sp>
        <p:nvSpPr>
          <p:cNvPr id="11" name="平行四边形 10">
            <a:extLst>
              <a:ext uri="{FF2B5EF4-FFF2-40B4-BE49-F238E27FC236}">
                <a16:creationId xmlns:a16="http://schemas.microsoft.com/office/drawing/2014/main" id="{46DCB084-08AF-4AB1-B64F-F8BDCCAD3953}"/>
              </a:ext>
            </a:extLst>
          </p:cNvPr>
          <p:cNvSpPr/>
          <p:nvPr/>
        </p:nvSpPr>
        <p:spPr>
          <a:xfrm>
            <a:off x="351693" y="1078876"/>
            <a:ext cx="473565" cy="242093"/>
          </a:xfrm>
          <a:prstGeom prst="parallelogram">
            <a:avLst>
              <a:gd name="adj" fmla="val 4444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right-quote-sign_36811">
            <a:extLst>
              <a:ext uri="{FF2B5EF4-FFF2-40B4-BE49-F238E27FC236}">
                <a16:creationId xmlns:a16="http://schemas.microsoft.com/office/drawing/2014/main" id="{BC2F6098-83BC-46CC-A0E4-6184CC43EC59}"/>
              </a:ext>
            </a:extLst>
          </p:cNvPr>
          <p:cNvSpPr>
            <a:spLocks noChangeAspect="1"/>
          </p:cNvSpPr>
          <p:nvPr/>
        </p:nvSpPr>
        <p:spPr bwMode="auto">
          <a:xfrm>
            <a:off x="10833793" y="5336828"/>
            <a:ext cx="507655" cy="492365"/>
          </a:xfrm>
          <a:custGeom>
            <a:avLst/>
            <a:gdLst>
              <a:gd name="T0" fmla="*/ 314 w 314"/>
              <a:gd name="T1" fmla="*/ 0 h 305"/>
              <a:gd name="T2" fmla="*/ 314 w 314"/>
              <a:gd name="T3" fmla="*/ 158 h 305"/>
              <a:gd name="T4" fmla="*/ 206 w 314"/>
              <a:gd name="T5" fmla="*/ 305 h 305"/>
              <a:gd name="T6" fmla="*/ 170 w 314"/>
              <a:gd name="T7" fmla="*/ 304 h 305"/>
              <a:gd name="T8" fmla="*/ 170 w 314"/>
              <a:gd name="T9" fmla="*/ 243 h 305"/>
              <a:gd name="T10" fmla="*/ 244 w 314"/>
              <a:gd name="T11" fmla="*/ 174 h 305"/>
              <a:gd name="T12" fmla="*/ 243 w 314"/>
              <a:gd name="T13" fmla="*/ 146 h 305"/>
              <a:gd name="T14" fmla="*/ 192 w 314"/>
              <a:gd name="T15" fmla="*/ 146 h 305"/>
              <a:gd name="T16" fmla="*/ 192 w 314"/>
              <a:gd name="T17" fmla="*/ 0 h 305"/>
              <a:gd name="T18" fmla="*/ 314 w 314"/>
              <a:gd name="T19" fmla="*/ 0 h 305"/>
              <a:gd name="T20" fmla="*/ 314 w 314"/>
              <a:gd name="T21" fmla="*/ 0 h 305"/>
              <a:gd name="T22" fmla="*/ 16 w 314"/>
              <a:gd name="T23" fmla="*/ 146 h 305"/>
              <a:gd name="T24" fmla="*/ 67 w 314"/>
              <a:gd name="T25" fmla="*/ 146 h 305"/>
              <a:gd name="T26" fmla="*/ 68 w 314"/>
              <a:gd name="T27" fmla="*/ 174 h 305"/>
              <a:gd name="T28" fmla="*/ 0 w 314"/>
              <a:gd name="T29" fmla="*/ 243 h 305"/>
              <a:gd name="T30" fmla="*/ 0 w 314"/>
              <a:gd name="T31" fmla="*/ 304 h 305"/>
              <a:gd name="T32" fmla="*/ 30 w 314"/>
              <a:gd name="T33" fmla="*/ 305 h 305"/>
              <a:gd name="T34" fmla="*/ 138 w 314"/>
              <a:gd name="T35" fmla="*/ 158 h 305"/>
              <a:gd name="T36" fmla="*/ 138 w 314"/>
              <a:gd name="T37" fmla="*/ 0 h 305"/>
              <a:gd name="T38" fmla="*/ 16 w 314"/>
              <a:gd name="T39" fmla="*/ 0 h 305"/>
              <a:gd name="T40" fmla="*/ 16 w 314"/>
              <a:gd name="T41" fmla="*/ 146 h 305"/>
              <a:gd name="T42" fmla="*/ 16 w 314"/>
              <a:gd name="T43"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305">
                <a:moveTo>
                  <a:pt x="314" y="0"/>
                </a:moveTo>
                <a:lnTo>
                  <a:pt x="314" y="158"/>
                </a:lnTo>
                <a:cubicBezTo>
                  <a:pt x="314" y="256"/>
                  <a:pt x="278" y="305"/>
                  <a:pt x="206" y="305"/>
                </a:cubicBezTo>
                <a:cubicBezTo>
                  <a:pt x="198" y="305"/>
                  <a:pt x="186" y="305"/>
                  <a:pt x="170" y="304"/>
                </a:cubicBezTo>
                <a:lnTo>
                  <a:pt x="170" y="243"/>
                </a:lnTo>
                <a:cubicBezTo>
                  <a:pt x="219" y="243"/>
                  <a:pt x="244" y="220"/>
                  <a:pt x="244" y="174"/>
                </a:cubicBezTo>
                <a:lnTo>
                  <a:pt x="243" y="146"/>
                </a:lnTo>
                <a:lnTo>
                  <a:pt x="192" y="146"/>
                </a:lnTo>
                <a:lnTo>
                  <a:pt x="192" y="0"/>
                </a:lnTo>
                <a:lnTo>
                  <a:pt x="314" y="0"/>
                </a:lnTo>
                <a:lnTo>
                  <a:pt x="314" y="0"/>
                </a:lnTo>
                <a:close/>
                <a:moveTo>
                  <a:pt x="16" y="146"/>
                </a:moveTo>
                <a:lnTo>
                  <a:pt x="67" y="146"/>
                </a:lnTo>
                <a:lnTo>
                  <a:pt x="68" y="174"/>
                </a:lnTo>
                <a:cubicBezTo>
                  <a:pt x="68" y="217"/>
                  <a:pt x="45" y="240"/>
                  <a:pt x="0" y="243"/>
                </a:cubicBezTo>
                <a:lnTo>
                  <a:pt x="0" y="304"/>
                </a:lnTo>
                <a:cubicBezTo>
                  <a:pt x="14" y="305"/>
                  <a:pt x="24" y="305"/>
                  <a:pt x="30" y="305"/>
                </a:cubicBezTo>
                <a:cubicBezTo>
                  <a:pt x="102" y="305"/>
                  <a:pt x="138" y="256"/>
                  <a:pt x="138" y="158"/>
                </a:cubicBezTo>
                <a:lnTo>
                  <a:pt x="138" y="0"/>
                </a:lnTo>
                <a:lnTo>
                  <a:pt x="16" y="0"/>
                </a:lnTo>
                <a:lnTo>
                  <a:pt x="16" y="146"/>
                </a:lnTo>
                <a:lnTo>
                  <a:pt x="16" y="146"/>
                </a:lnTo>
                <a:close/>
              </a:path>
            </a:pathLst>
          </a:custGeom>
          <a:solidFill>
            <a:schemeClr val="accent1"/>
          </a:solidFill>
          <a:ln>
            <a:noFill/>
          </a:ln>
        </p:spPr>
      </p:sp>
      <p:sp>
        <p:nvSpPr>
          <p:cNvPr id="2" name="文本框 1"/>
          <p:cNvSpPr txBox="1"/>
          <p:nvPr/>
        </p:nvSpPr>
        <p:spPr>
          <a:xfrm>
            <a:off x="901388" y="1078876"/>
            <a:ext cx="9748149" cy="2031325"/>
          </a:xfrm>
          <a:prstGeom prst="rect">
            <a:avLst/>
          </a:prstGeom>
          <a:noFill/>
        </p:spPr>
        <p:txBody>
          <a:bodyPr wrap="square" rtlCol="0">
            <a:spAutoFit/>
          </a:bodyPr>
          <a:lstStyle/>
          <a:p>
            <a:r>
              <a:rPr lang="en-US" altLang="zh-CN" dirty="0"/>
              <a:t>Dose </a:t>
            </a:r>
            <a:r>
              <a:rPr lang="en-US" altLang="zh-CN" dirty="0" smtClean="0"/>
              <a:t>reconstruction</a:t>
            </a:r>
            <a:r>
              <a:rPr lang="zh-CN" altLang="en-US" dirty="0" smtClean="0"/>
              <a:t>：</a:t>
            </a:r>
            <a:endParaRPr lang="en-US" altLang="zh-CN" dirty="0" smtClean="0"/>
          </a:p>
          <a:p>
            <a:r>
              <a:rPr lang="en-US" altLang="zh-CN" dirty="0"/>
              <a:t>radiation transport simulations using the Geant4 V.10.5 </a:t>
            </a:r>
            <a:r>
              <a:rPr lang="en-US" altLang="zh-CN" dirty="0" smtClean="0"/>
              <a:t>framework.</a:t>
            </a:r>
          </a:p>
          <a:p>
            <a:r>
              <a:rPr lang="en-US" altLang="zh-CN" dirty="0"/>
              <a:t>realistic simulation, two volume </a:t>
            </a:r>
            <a:r>
              <a:rPr lang="en-US" altLang="zh-CN" dirty="0" smtClean="0"/>
              <a:t>sources:1,the </a:t>
            </a:r>
            <a:r>
              <a:rPr lang="en-US" altLang="zh-CN" dirty="0" err="1" smtClean="0"/>
              <a:t>pre-plasma:</a:t>
            </a:r>
            <a:r>
              <a:rPr lang="en-US" altLang="zh-CN" dirty="0" err="1"/>
              <a:t>the</a:t>
            </a:r>
            <a:r>
              <a:rPr lang="en-US" altLang="zh-CN" dirty="0"/>
              <a:t> interaction of the PW</a:t>
            </a:r>
          </a:p>
          <a:p>
            <a:r>
              <a:rPr lang="en-US" altLang="zh-CN" dirty="0"/>
              <a:t>laser with the target </a:t>
            </a:r>
            <a:r>
              <a:rPr lang="en-US" altLang="zh-CN" dirty="0" smtClean="0"/>
              <a:t>surface.(</a:t>
            </a:r>
            <a:r>
              <a:rPr lang="en-US" altLang="zh-CN" dirty="0"/>
              <a:t>Hot, relativistic electrons are generated with a temperature of</a:t>
            </a:r>
          </a:p>
          <a:p>
            <a:r>
              <a:rPr lang="en-US" altLang="zh-CN" dirty="0"/>
              <a:t>2.8 MeV</a:t>
            </a:r>
            <a:r>
              <a:rPr lang="en-US" altLang="zh-CN" dirty="0" smtClean="0"/>
              <a:t>)</a:t>
            </a:r>
          </a:p>
          <a:p>
            <a:r>
              <a:rPr lang="en-US" altLang="zh-CN" dirty="0" smtClean="0"/>
              <a:t>2,</a:t>
            </a:r>
            <a:r>
              <a:rPr lang="en-US" altLang="zh-CN" dirty="0"/>
              <a:t> proton </a:t>
            </a:r>
            <a:r>
              <a:rPr lang="en-US" altLang="zh-CN" dirty="0" err="1" smtClean="0"/>
              <a:t>source:</a:t>
            </a:r>
            <a:r>
              <a:rPr lang="en-US" altLang="zh-CN" dirty="0" err="1"/>
              <a:t>the</a:t>
            </a:r>
            <a:r>
              <a:rPr lang="en-US" altLang="zh-CN" dirty="0"/>
              <a:t> Target Normal Sheath Acceleration (TNSA</a:t>
            </a:r>
            <a:r>
              <a:rPr lang="en-US" altLang="zh-CN" dirty="0" smtClean="0"/>
              <a:t>),(</a:t>
            </a:r>
            <a:r>
              <a:rPr lang="en-US" altLang="zh-CN" dirty="0"/>
              <a:t>The maximum proton energy depends on the target thickness, and it </a:t>
            </a:r>
            <a:r>
              <a:rPr lang="en-US" altLang="zh-CN" dirty="0" smtClean="0"/>
              <a:t>is approximately </a:t>
            </a:r>
            <a:r>
              <a:rPr lang="en-US" altLang="zh-CN" dirty="0"/>
              <a:t>16.7 MeV for a 10 </a:t>
            </a:r>
            <a:r>
              <a:rPr lang="en-US" altLang="zh-CN" dirty="0" err="1"/>
              <a:t>μm</a:t>
            </a:r>
            <a:r>
              <a:rPr lang="en-US" altLang="zh-CN" dirty="0"/>
              <a:t> Al target</a:t>
            </a:r>
            <a:r>
              <a:rPr lang="en-US" altLang="zh-CN" dirty="0" smtClean="0"/>
              <a:t>)</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925" y="914096"/>
            <a:ext cx="7761068" cy="5584683"/>
          </a:xfrm>
          <a:prstGeom prst="rect">
            <a:avLst/>
          </a:prstGeom>
        </p:spPr>
      </p:pic>
      <p:sp>
        <p:nvSpPr>
          <p:cNvPr id="4" name="文本框 3"/>
          <p:cNvSpPr txBox="1"/>
          <p:nvPr/>
        </p:nvSpPr>
        <p:spPr>
          <a:xfrm>
            <a:off x="8144836" y="4949999"/>
            <a:ext cx="2479441" cy="923330"/>
          </a:xfrm>
          <a:prstGeom prst="rect">
            <a:avLst/>
          </a:prstGeom>
          <a:noFill/>
        </p:spPr>
        <p:txBody>
          <a:bodyPr wrap="square" rtlCol="0">
            <a:spAutoFit/>
          </a:bodyPr>
          <a:lstStyle/>
          <a:p>
            <a:r>
              <a:rPr lang="en-US" altLang="zh-CN" dirty="0">
                <a:solidFill>
                  <a:schemeClr val="bg1"/>
                </a:solidFill>
              </a:rPr>
              <a:t>sources of laser accelerated electrons</a:t>
            </a:r>
          </a:p>
          <a:p>
            <a:r>
              <a:rPr lang="en-US" altLang="zh-CN" dirty="0">
                <a:solidFill>
                  <a:schemeClr val="bg1"/>
                </a:solidFill>
              </a:rPr>
              <a:t>and protons</a:t>
            </a:r>
            <a:endParaRPr lang="zh-CN" altLang="en-US" dirty="0">
              <a:solidFill>
                <a:schemeClr val="bg1"/>
              </a:solidFill>
            </a:endParaRPr>
          </a:p>
        </p:txBody>
      </p:sp>
      <p:sp>
        <p:nvSpPr>
          <p:cNvPr id="6" name="文本框 5"/>
          <p:cNvSpPr txBox="1"/>
          <p:nvPr/>
        </p:nvSpPr>
        <p:spPr>
          <a:xfrm>
            <a:off x="8690374" y="3521771"/>
            <a:ext cx="1008993" cy="369332"/>
          </a:xfrm>
          <a:prstGeom prst="rect">
            <a:avLst/>
          </a:prstGeom>
          <a:noFill/>
        </p:spPr>
        <p:txBody>
          <a:bodyPr wrap="square" rtlCol="0">
            <a:spAutoFit/>
          </a:bodyPr>
          <a:lstStyle/>
          <a:p>
            <a:r>
              <a:rPr lang="en-US" altLang="zh-CN" dirty="0">
                <a:solidFill>
                  <a:schemeClr val="bg1"/>
                </a:solidFill>
              </a:rPr>
              <a:t>hole</a:t>
            </a:r>
            <a:endParaRPr lang="zh-CN" altLang="en-US" dirty="0">
              <a:solidFill>
                <a:schemeClr val="bg1"/>
              </a:solidFill>
            </a:endParaRPr>
          </a:p>
        </p:txBody>
      </p:sp>
      <p:sp>
        <p:nvSpPr>
          <p:cNvPr id="7" name="文本框 6"/>
          <p:cNvSpPr txBox="1"/>
          <p:nvPr/>
        </p:nvSpPr>
        <p:spPr>
          <a:xfrm>
            <a:off x="8157028" y="2426870"/>
            <a:ext cx="1616510" cy="646331"/>
          </a:xfrm>
          <a:prstGeom prst="rect">
            <a:avLst/>
          </a:prstGeom>
          <a:noFill/>
        </p:spPr>
        <p:txBody>
          <a:bodyPr wrap="square" rtlCol="0">
            <a:spAutoFit/>
          </a:bodyPr>
          <a:lstStyle/>
          <a:p>
            <a:r>
              <a:rPr lang="en-US" altLang="zh-CN" dirty="0">
                <a:solidFill>
                  <a:schemeClr val="bg1"/>
                </a:solidFill>
              </a:rPr>
              <a:t>magnetic spectrometer</a:t>
            </a:r>
            <a:endParaRPr lang="zh-CN" altLang="en-US" dirty="0">
              <a:solidFill>
                <a:schemeClr val="bg1"/>
              </a:solidFill>
            </a:endParaRPr>
          </a:p>
        </p:txBody>
      </p:sp>
      <p:sp>
        <p:nvSpPr>
          <p:cNvPr id="8" name="文本框 7"/>
          <p:cNvSpPr txBox="1"/>
          <p:nvPr/>
        </p:nvSpPr>
        <p:spPr>
          <a:xfrm>
            <a:off x="4256689" y="6105418"/>
            <a:ext cx="1986455" cy="369332"/>
          </a:xfrm>
          <a:prstGeom prst="rect">
            <a:avLst/>
          </a:prstGeom>
          <a:noFill/>
        </p:spPr>
        <p:txBody>
          <a:bodyPr wrap="square" rtlCol="0">
            <a:spAutoFit/>
          </a:bodyPr>
          <a:lstStyle/>
          <a:p>
            <a:r>
              <a:rPr lang="en-US" altLang="zh-CN" dirty="0">
                <a:solidFill>
                  <a:schemeClr val="bg1"/>
                </a:solidFill>
              </a:rPr>
              <a:t>target </a:t>
            </a:r>
            <a:r>
              <a:rPr lang="en-US" altLang="zh-CN" dirty="0" err="1">
                <a:solidFill>
                  <a:schemeClr val="bg1"/>
                </a:solidFill>
              </a:rPr>
              <a:t>holde</a:t>
            </a:r>
            <a:endParaRPr lang="zh-CN" altLang="en-US" dirty="0">
              <a:solidFill>
                <a:schemeClr val="bg1"/>
              </a:solidFill>
            </a:endParaRPr>
          </a:p>
        </p:txBody>
      </p:sp>
      <p:sp>
        <p:nvSpPr>
          <p:cNvPr id="10" name="文本框 9"/>
          <p:cNvSpPr txBox="1"/>
          <p:nvPr/>
        </p:nvSpPr>
        <p:spPr>
          <a:xfrm>
            <a:off x="2711669" y="5336828"/>
            <a:ext cx="2238703" cy="369332"/>
          </a:xfrm>
          <a:prstGeom prst="rect">
            <a:avLst/>
          </a:prstGeom>
          <a:noFill/>
        </p:spPr>
        <p:txBody>
          <a:bodyPr wrap="square" rtlCol="0">
            <a:spAutoFit/>
          </a:bodyPr>
          <a:lstStyle/>
          <a:p>
            <a:r>
              <a:rPr lang="en-US" altLang="zh-CN" dirty="0">
                <a:solidFill>
                  <a:schemeClr val="bg1"/>
                </a:solidFill>
              </a:rPr>
              <a:t>detector holder</a:t>
            </a:r>
            <a:endParaRPr lang="zh-CN" altLang="en-US" dirty="0">
              <a:solidFill>
                <a:schemeClr val="bg1"/>
              </a:solidFill>
            </a:endParaRPr>
          </a:p>
        </p:txBody>
      </p:sp>
      <p:sp>
        <p:nvSpPr>
          <p:cNvPr id="12" name="文本框 11"/>
          <p:cNvSpPr txBox="1"/>
          <p:nvPr/>
        </p:nvSpPr>
        <p:spPr>
          <a:xfrm>
            <a:off x="7516291" y="1165418"/>
            <a:ext cx="1743717" cy="646331"/>
          </a:xfrm>
          <a:prstGeom prst="rect">
            <a:avLst/>
          </a:prstGeom>
          <a:noFill/>
        </p:spPr>
        <p:txBody>
          <a:bodyPr wrap="square" rtlCol="0">
            <a:spAutoFit/>
          </a:bodyPr>
          <a:lstStyle/>
          <a:p>
            <a:r>
              <a:rPr lang="en-US" altLang="zh-CN" dirty="0">
                <a:solidFill>
                  <a:schemeClr val="bg1"/>
                </a:solidFill>
              </a:rPr>
              <a:t>aluminum cylinder</a:t>
            </a:r>
            <a:endParaRPr lang="zh-CN" altLang="en-US" dirty="0">
              <a:solidFill>
                <a:schemeClr val="bg1"/>
              </a:solidFill>
            </a:endParaRPr>
          </a:p>
        </p:txBody>
      </p:sp>
    </p:spTree>
    <p:extLst>
      <p:ext uri="{BB962C8B-B14F-4D97-AF65-F5344CB8AC3E}">
        <p14:creationId xmlns:p14="http://schemas.microsoft.com/office/powerpoint/2010/main" val="94151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P spid="10"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arrow&quot;,&quot;Name&quot;:&quot;窄&quot;,&quot;HeaderHeight&quot;:10.0,&quot;FooterHeight&quot;:5.0,&quot;SideMargin&quot;:2.5,&quot;TopMargin&quot;:0.0,&quot;BottomMargin&quot;:0.0,&quot;IntervalMargin&quot;:1.0,&quot;SettingType&quot;:&quot;System&quot;}"/>
</p:tagLst>
</file>

<file path=ppt/theme/theme1.xml><?xml version="1.0" encoding="utf-8"?>
<a:theme xmlns:a="http://schemas.openxmlformats.org/drawingml/2006/main" name="Office 主题​​">
  <a:themeElements>
    <a:clrScheme name="SJTU-2019">
      <a:dk1>
        <a:srgbClr val="000000"/>
      </a:dk1>
      <a:lt1>
        <a:srgbClr val="FFFFFF"/>
      </a:lt1>
      <a:dk2>
        <a:srgbClr val="1B1C21"/>
      </a:dk2>
      <a:lt2>
        <a:srgbClr val="DBDBDB"/>
      </a:lt2>
      <a:accent1>
        <a:srgbClr val="C8161E"/>
      </a:accent1>
      <a:accent2>
        <a:srgbClr val="44546A"/>
      </a:accent2>
      <a:accent3>
        <a:srgbClr val="1F4D78"/>
      </a:accent3>
      <a:accent4>
        <a:srgbClr val="ED7D31"/>
      </a:accent4>
      <a:accent5>
        <a:srgbClr val="FFC000"/>
      </a:accent5>
      <a:accent6>
        <a:srgbClr val="A5A5A5"/>
      </a:accent6>
      <a:hlink>
        <a:srgbClr val="196E7D"/>
      </a:hlink>
      <a:folHlink>
        <a:srgbClr val="BEBEBE"/>
      </a:folHlink>
    </a:clrScheme>
    <a:fontScheme name="外宣普适">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4439</TotalTime>
  <Words>887</Words>
  <Application>Microsoft Office PowerPoint</Application>
  <PresentationFormat>宽屏</PresentationFormat>
  <Paragraphs>90</Paragraphs>
  <Slides>14</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14</vt:i4>
      </vt:variant>
    </vt:vector>
  </HeadingPairs>
  <TitlesOfParts>
    <vt:vector size="18" baseType="lpstr">
      <vt:lpstr>等线</vt:lpstr>
      <vt:lpstr>微软雅黑</vt:lpstr>
      <vt:lpstr>Arial</vt:lpstr>
      <vt:lpstr>Office 主题​​</vt:lpstr>
      <vt:lpstr>粒子物理实验前沿选讲  期末调研汇报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一 李</dc:creator>
  <cp:lastModifiedBy>WYX</cp:lastModifiedBy>
  <cp:revision>113</cp:revision>
  <dcterms:created xsi:type="dcterms:W3CDTF">2019-01-23T14:14:04Z</dcterms:created>
  <dcterms:modified xsi:type="dcterms:W3CDTF">2019-06-28T03:38:48Z</dcterms:modified>
</cp:coreProperties>
</file>