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61" r:id="rId2"/>
    <p:sldId id="4462" r:id="rId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7" d="100"/>
          <a:sy n="107" d="100"/>
        </p:scale>
        <p:origin x="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751FF5-2E48-46AB-9738-654E93542E7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6F7E943-1BB1-4B92-8FD7-F59EDF2C0C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881A80A-A4E0-40F9-9004-1C5CC813239F}"/>
              </a:ext>
            </a:extLst>
          </p:cNvPr>
          <p:cNvSpPr>
            <a:spLocks noGrp="1"/>
          </p:cNvSpPr>
          <p:nvPr>
            <p:ph type="dt" sz="half" idx="10"/>
          </p:nvPr>
        </p:nvSpPr>
        <p:spPr/>
        <p:txBody>
          <a:bodyPr/>
          <a:lstStyle/>
          <a:p>
            <a:fld id="{78E1E0F8-356F-493C-BA7C-073589D2AE6A}"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F5FDB1BE-C6FB-4B08-8D7E-F4E45B8304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4EDCD3-061B-4B3B-BEF6-D0FAD80D29CF}"/>
              </a:ext>
            </a:extLst>
          </p:cNvPr>
          <p:cNvSpPr>
            <a:spLocks noGrp="1"/>
          </p:cNvSpPr>
          <p:nvPr>
            <p:ph type="sldNum" sz="quarter" idx="12"/>
          </p:nvPr>
        </p:nvSpPr>
        <p:spPr/>
        <p:txBody>
          <a:body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117638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5A2D3-3F43-48B1-981F-83E07EFBD4F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2885CB8-0FD3-4BF0-B566-D032723168A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91E8CD-BC0D-417D-98D2-C2CF160A16B8}"/>
              </a:ext>
            </a:extLst>
          </p:cNvPr>
          <p:cNvSpPr>
            <a:spLocks noGrp="1"/>
          </p:cNvSpPr>
          <p:nvPr>
            <p:ph type="dt" sz="half" idx="10"/>
          </p:nvPr>
        </p:nvSpPr>
        <p:spPr/>
        <p:txBody>
          <a:bodyPr/>
          <a:lstStyle/>
          <a:p>
            <a:fld id="{78E1E0F8-356F-493C-BA7C-073589D2AE6A}"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FFEDE355-B31E-4BB8-9C4E-338891FB48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135ABAE-CF15-404B-9423-A84F209A77CE}"/>
              </a:ext>
            </a:extLst>
          </p:cNvPr>
          <p:cNvSpPr>
            <a:spLocks noGrp="1"/>
          </p:cNvSpPr>
          <p:nvPr>
            <p:ph type="sldNum" sz="quarter" idx="12"/>
          </p:nvPr>
        </p:nvSpPr>
        <p:spPr/>
        <p:txBody>
          <a:body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297531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CB5003A-F642-45D8-BDAA-31C2ADB1C3C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08A3E1E-07B0-474A-8AB5-C78CB4F31B6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E9EC73-70C0-4AA9-A4C0-4DEAD27A4512}"/>
              </a:ext>
            </a:extLst>
          </p:cNvPr>
          <p:cNvSpPr>
            <a:spLocks noGrp="1"/>
          </p:cNvSpPr>
          <p:nvPr>
            <p:ph type="dt" sz="half" idx="10"/>
          </p:nvPr>
        </p:nvSpPr>
        <p:spPr/>
        <p:txBody>
          <a:bodyPr/>
          <a:lstStyle/>
          <a:p>
            <a:fld id="{78E1E0F8-356F-493C-BA7C-073589D2AE6A}"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C930F1C2-F232-4066-855A-3490FAB693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2217B4-C723-45DE-8237-D8176DBBE69B}"/>
              </a:ext>
            </a:extLst>
          </p:cNvPr>
          <p:cNvSpPr>
            <a:spLocks noGrp="1"/>
          </p:cNvSpPr>
          <p:nvPr>
            <p:ph type="sldNum" sz="quarter" idx="12"/>
          </p:nvPr>
        </p:nvSpPr>
        <p:spPr/>
        <p:txBody>
          <a:body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184546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D397AEA3-4016-459B-BB54-F445FB064C2B}"/>
              </a:ext>
            </a:extLst>
          </p:cNvPr>
          <p:cNvGrpSpPr/>
          <p:nvPr userDrawn="1"/>
        </p:nvGrpSpPr>
        <p:grpSpPr>
          <a:xfrm>
            <a:off x="640466" y="867990"/>
            <a:ext cx="2433027" cy="0"/>
            <a:chOff x="7460343" y="1311756"/>
            <a:chExt cx="2433027" cy="0"/>
          </a:xfrm>
        </p:grpSpPr>
        <p:cxnSp>
          <p:nvCxnSpPr>
            <p:cNvPr id="14" name="直接连接符 13">
              <a:extLst>
                <a:ext uri="{FF2B5EF4-FFF2-40B4-BE49-F238E27FC236}">
                  <a16:creationId xmlns:a16="http://schemas.microsoft.com/office/drawing/2014/main" id="{406C0870-A193-4FFA-8636-7B21FAE7BAF0}"/>
                </a:ext>
              </a:extLst>
            </p:cNvPr>
            <p:cNvCxnSpPr>
              <a:cxnSpLocks/>
            </p:cNvCxnSpPr>
            <p:nvPr/>
          </p:nvCxnSpPr>
          <p:spPr>
            <a:xfrm>
              <a:off x="7460343" y="1311756"/>
              <a:ext cx="2433027" cy="0"/>
            </a:xfrm>
            <a:prstGeom prst="line">
              <a:avLst/>
            </a:prstGeom>
            <a:noFill/>
            <a:ln w="6350" cap="flat" cmpd="sng" algn="ctr">
              <a:solidFill>
                <a:srgbClr val="FFFFFF">
                  <a:lumMod val="65000"/>
                </a:srgbClr>
              </a:solidFill>
              <a:prstDash val="solid"/>
              <a:miter lim="800000"/>
            </a:ln>
            <a:effectLst/>
          </p:spPr>
        </p:cxnSp>
        <p:cxnSp>
          <p:nvCxnSpPr>
            <p:cNvPr id="15" name="直接连接符 14">
              <a:extLst>
                <a:ext uri="{FF2B5EF4-FFF2-40B4-BE49-F238E27FC236}">
                  <a16:creationId xmlns:a16="http://schemas.microsoft.com/office/drawing/2014/main" id="{A077FD64-49B3-4F2B-A3E3-04DE1B24F798}"/>
                </a:ext>
              </a:extLst>
            </p:cNvPr>
            <p:cNvCxnSpPr>
              <a:cxnSpLocks/>
            </p:cNvCxnSpPr>
            <p:nvPr/>
          </p:nvCxnSpPr>
          <p:spPr>
            <a:xfrm>
              <a:off x="7460343" y="1311756"/>
              <a:ext cx="589713" cy="0"/>
            </a:xfrm>
            <a:prstGeom prst="line">
              <a:avLst/>
            </a:prstGeom>
            <a:noFill/>
            <a:ln w="38100" cap="flat" cmpd="sng" algn="ctr">
              <a:solidFill>
                <a:srgbClr val="003A80"/>
              </a:solidFill>
              <a:prstDash val="solid"/>
              <a:miter lim="800000"/>
            </a:ln>
            <a:effectLst/>
          </p:spPr>
        </p:cxnSp>
      </p:grpSp>
      <p:sp>
        <p:nvSpPr>
          <p:cNvPr id="16" name="文本占位符 27">
            <a:extLst>
              <a:ext uri="{FF2B5EF4-FFF2-40B4-BE49-F238E27FC236}">
                <a16:creationId xmlns:a16="http://schemas.microsoft.com/office/drawing/2014/main" id="{2FD5C67F-9AE2-4A9B-B686-EF381EF30135}"/>
              </a:ext>
            </a:extLst>
          </p:cNvPr>
          <p:cNvSpPr>
            <a:spLocks noGrp="1"/>
          </p:cNvSpPr>
          <p:nvPr>
            <p:ph type="body" sz="quarter" idx="10" hasCustomPrompt="1"/>
          </p:nvPr>
        </p:nvSpPr>
        <p:spPr>
          <a:xfrm>
            <a:off x="554673" y="320192"/>
            <a:ext cx="4186555" cy="436562"/>
          </a:xfrm>
        </p:spPr>
        <p:txBody>
          <a:bodyPr>
            <a:noAutofit/>
          </a:bodyPr>
          <a:lstStyle>
            <a:lvl1pPr marL="0" indent="0">
              <a:buNone/>
              <a:defRPr kumimoji="0" lang="zh-CN" altLang="en-US" sz="2400" b="1" i="0" u="none" strike="noStrike" kern="1200" cap="none" spc="0" normalizeH="0" baseline="0" dirty="0">
                <a:ln>
                  <a:noFill/>
                </a:ln>
                <a:solidFill>
                  <a:schemeClr val="accent5">
                    <a:lumMod val="50000"/>
                  </a:schemeClr>
                </a:solidFill>
                <a:effectLst/>
                <a:uLnTx/>
                <a:uFillTx/>
                <a:latin typeface="Arial" panose="020B0604020202020204" pitchFamily="34" charset="0"/>
                <a:ea typeface="微软雅黑" panose="020B0503020204020204" pitchFamily="34" charset="-122"/>
                <a:cs typeface="+mn-ea"/>
              </a:defRPr>
            </a:lvl1pPr>
          </a:lstStyle>
          <a:p>
            <a:pPr lvl="0"/>
            <a:r>
              <a:rPr lang="en-US" altLang="zh-CN" dirty="0"/>
              <a:t>X.X </a:t>
            </a:r>
            <a:r>
              <a:rPr lang="zh-CN" altLang="en-US" dirty="0"/>
              <a:t>输入母标题</a:t>
            </a:r>
          </a:p>
        </p:txBody>
      </p:sp>
      <p:sp>
        <p:nvSpPr>
          <p:cNvPr id="19" name="文本占位符 2">
            <a:extLst>
              <a:ext uri="{FF2B5EF4-FFF2-40B4-BE49-F238E27FC236}">
                <a16:creationId xmlns:a16="http://schemas.microsoft.com/office/drawing/2014/main" id="{00370474-B780-47AD-BE6D-D3298A8DCEC7}"/>
              </a:ext>
            </a:extLst>
          </p:cNvPr>
          <p:cNvSpPr>
            <a:spLocks noGrp="1"/>
          </p:cNvSpPr>
          <p:nvPr>
            <p:ph type="body" sz="quarter" idx="12" hasCustomPrompt="1"/>
          </p:nvPr>
        </p:nvSpPr>
        <p:spPr>
          <a:xfrm>
            <a:off x="55467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49" name="灯片编号占位符 8">
            <a:extLst>
              <a:ext uri="{FF2B5EF4-FFF2-40B4-BE49-F238E27FC236}">
                <a16:creationId xmlns:a16="http://schemas.microsoft.com/office/drawing/2014/main" id="{8CE0AE7E-343A-4C46-AF5E-4C1EB7D23E5F}"/>
              </a:ext>
            </a:extLst>
          </p:cNvPr>
          <p:cNvSpPr txBox="1">
            <a:spLocks/>
          </p:cNvSpPr>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rgbClr val="000000">
                    <a:lumMod val="50000"/>
                    <a:lumOff val="50000"/>
                  </a:srgbClr>
                </a:solidFill>
                <a:latin typeface="Arial"/>
                <a:ea typeface="微软雅黑"/>
              </a:rPr>
              <a:t>&lt; </a:t>
            </a:r>
            <a:fld id="{A548B57D-AE10-4CF7-A9DF-59FEFA91B28E}" type="slidenum">
              <a:rPr lang="zh-CN" altLang="en-US" smtClean="0">
                <a:solidFill>
                  <a:srgbClr val="000000">
                    <a:lumMod val="50000"/>
                    <a:lumOff val="50000"/>
                  </a:srgbClr>
                </a:solidFill>
                <a:latin typeface="Arial"/>
                <a:ea typeface="微软雅黑"/>
              </a:rPr>
              <a:pPr/>
              <a:t>‹#›</a:t>
            </a:fld>
            <a:r>
              <a:rPr lang="zh-CN" altLang="en-US">
                <a:solidFill>
                  <a:srgbClr val="000000">
                    <a:lumMod val="50000"/>
                    <a:lumOff val="50000"/>
                  </a:srgbClr>
                </a:solidFill>
                <a:latin typeface="Arial"/>
                <a:ea typeface="微软雅黑"/>
              </a:rPr>
              <a:t> </a:t>
            </a:r>
            <a:r>
              <a:rPr lang="en-US" altLang="zh-CN">
                <a:solidFill>
                  <a:srgbClr val="000000">
                    <a:lumMod val="50000"/>
                    <a:lumOff val="50000"/>
                  </a:srgbClr>
                </a:solidFill>
                <a:latin typeface="Arial"/>
                <a:ea typeface="微软雅黑"/>
              </a:rPr>
              <a:t>&gt;</a:t>
            </a:r>
            <a:endParaRPr lang="zh-CN" altLang="en-US" dirty="0">
              <a:solidFill>
                <a:srgbClr val="000000">
                  <a:lumMod val="50000"/>
                  <a:lumOff val="50000"/>
                </a:srgbClr>
              </a:solidFill>
              <a:latin typeface="Arial"/>
              <a:ea typeface="微软雅黑"/>
            </a:endParaRPr>
          </a:p>
        </p:txBody>
      </p:sp>
      <p:sp>
        <p:nvSpPr>
          <p:cNvPr id="50" name="文本框 49">
            <a:extLst>
              <a:ext uri="{FF2B5EF4-FFF2-40B4-BE49-F238E27FC236}">
                <a16:creationId xmlns:a16="http://schemas.microsoft.com/office/drawing/2014/main" id="{FB57EB78-DA52-40F2-AF51-AF0B0C5A693C}"/>
              </a:ext>
            </a:extLst>
          </p:cNvPr>
          <p:cNvSpPr txBox="1"/>
          <p:nvPr userDrawn="1"/>
        </p:nvSpPr>
        <p:spPr>
          <a:xfrm>
            <a:off x="4703105" y="6394353"/>
            <a:ext cx="2785791" cy="276999"/>
          </a:xfrm>
          <a:prstGeom prst="rect">
            <a:avLst/>
          </a:prstGeom>
          <a:noFill/>
        </p:spPr>
        <p:txBody>
          <a:bodyPr wrap="square" rtlCol="0">
            <a:spAutoFit/>
          </a:bodyPr>
          <a:lstStyle/>
          <a:p>
            <a:pPr algn="ctr"/>
            <a:r>
              <a:rPr lang="zh-CN" altLang="en-US" sz="1200" dirty="0">
                <a:solidFill>
                  <a:srgbClr val="000000">
                    <a:lumMod val="50000"/>
                    <a:lumOff val="50000"/>
                  </a:srgbClr>
                </a:solidFill>
                <a:latin typeface="Arial"/>
                <a:ea typeface="微软雅黑"/>
                <a:cs typeface="+mn-ea"/>
                <a:sym typeface="+mn-lt"/>
              </a:rPr>
              <a:t>以 天 之 语    解 物 之 道</a:t>
            </a:r>
          </a:p>
        </p:txBody>
      </p:sp>
      <p:pic>
        <p:nvPicPr>
          <p:cNvPr id="51" name="图片 50">
            <a:extLst>
              <a:ext uri="{FF2B5EF4-FFF2-40B4-BE49-F238E27FC236}">
                <a16:creationId xmlns:a16="http://schemas.microsoft.com/office/drawing/2014/main" id="{3EF63282-90B3-48D5-942C-EA81E0FC41EE}"/>
              </a:ext>
            </a:extLst>
          </p:cNvPr>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0545762" y="5924206"/>
            <a:ext cx="1109566" cy="1109566"/>
          </a:xfrm>
          <a:prstGeom prst="rect">
            <a:avLst/>
          </a:prstGeom>
        </p:spPr>
      </p:pic>
      <p:grpSp>
        <p:nvGrpSpPr>
          <p:cNvPr id="52" name="组合 51">
            <a:extLst>
              <a:ext uri="{FF2B5EF4-FFF2-40B4-BE49-F238E27FC236}">
                <a16:creationId xmlns:a16="http://schemas.microsoft.com/office/drawing/2014/main" id="{56D83560-572A-4791-A20A-F4A99C0CB10B}"/>
              </a:ext>
            </a:extLst>
          </p:cNvPr>
          <p:cNvGrpSpPr/>
          <p:nvPr userDrawn="1"/>
        </p:nvGrpSpPr>
        <p:grpSpPr>
          <a:xfrm>
            <a:off x="646571" y="6457949"/>
            <a:ext cx="2156182" cy="131085"/>
            <a:chOff x="1271280" y="2627157"/>
            <a:chExt cx="9258301" cy="562858"/>
          </a:xfrm>
          <a:solidFill>
            <a:srgbClr val="B7282E"/>
          </a:solidFill>
        </p:grpSpPr>
        <p:sp>
          <p:nvSpPr>
            <p:cNvPr id="53" name="任意多边形: 形状 52">
              <a:extLst>
                <a:ext uri="{FF2B5EF4-FFF2-40B4-BE49-F238E27FC236}">
                  <a16:creationId xmlns:a16="http://schemas.microsoft.com/office/drawing/2014/main" id="{D8B494BD-05F4-4AFF-A526-A3F3AAEE6D52}"/>
                </a:ext>
              </a:extLst>
            </p:cNvPr>
            <p:cNvSpPr/>
            <p:nvPr/>
          </p:nvSpPr>
          <p:spPr>
            <a:xfrm>
              <a:off x="1271280" y="2628900"/>
              <a:ext cx="497068" cy="527051"/>
            </a:xfrm>
            <a:custGeom>
              <a:avLst/>
              <a:gdLst/>
              <a:ahLst/>
              <a:cxnLst/>
              <a:rect l="0" t="0" r="0" b="0"/>
              <a:pathLst>
                <a:path w="497068" h="527051">
                  <a:moveTo>
                    <a:pt x="0" y="37312"/>
                  </a:moveTo>
                  <a:cubicBezTo>
                    <a:pt x="0" y="68378"/>
                    <a:pt x="1389" y="68785"/>
                    <a:pt x="98425" y="66161"/>
                  </a:cubicBezTo>
                  <a:lnTo>
                    <a:pt x="196850" y="63500"/>
                  </a:lnTo>
                  <a:lnTo>
                    <a:pt x="216486" y="527050"/>
                  </a:lnTo>
                  <a:lnTo>
                    <a:pt x="279400" y="527050"/>
                  </a:lnTo>
                  <a:lnTo>
                    <a:pt x="279400" y="69850"/>
                  </a:lnTo>
                  <a:lnTo>
                    <a:pt x="497067" y="69850"/>
                  </a:lnTo>
                  <a:lnTo>
                    <a:pt x="476250" y="0"/>
                  </a:lnTo>
                  <a:lnTo>
                    <a:pt x="0" y="58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4" name="任意多边形: 形状 53">
              <a:extLst>
                <a:ext uri="{FF2B5EF4-FFF2-40B4-BE49-F238E27FC236}">
                  <a16:creationId xmlns:a16="http://schemas.microsoft.com/office/drawing/2014/main" id="{23E76245-BA08-42E7-A7D9-2C8F24833371}"/>
                </a:ext>
              </a:extLst>
            </p:cNvPr>
            <p:cNvSpPr/>
            <p:nvPr/>
          </p:nvSpPr>
          <p:spPr>
            <a:xfrm>
              <a:off x="3976380" y="2627157"/>
              <a:ext cx="482600" cy="530811"/>
            </a:xfrm>
            <a:custGeom>
              <a:avLst/>
              <a:gdLst>
                <a:gd name="connsiteX0" fmla="*/ 103356 w 482600"/>
                <a:gd name="connsiteY0" fmla="*/ 61022 h 530811"/>
                <a:gd name="connsiteX1" fmla="*/ 66675 w 482600"/>
                <a:gd name="connsiteY1" fmla="*/ 72406 h 530811"/>
                <a:gd name="connsiteX2" fmla="*/ 63500 w 482600"/>
                <a:gd name="connsiteY2" fmla="*/ 276910 h 530811"/>
                <a:gd name="connsiteX3" fmla="*/ 63500 w 482600"/>
                <a:gd name="connsiteY3" fmla="*/ 465293 h 530811"/>
                <a:gd name="connsiteX4" fmla="*/ 161925 w 482600"/>
                <a:gd name="connsiteY4" fmla="*/ 458923 h 530811"/>
                <a:gd name="connsiteX5" fmla="*/ 415854 w 482600"/>
                <a:gd name="connsiteY5" fmla="*/ 294802 h 530811"/>
                <a:gd name="connsiteX6" fmla="*/ 334980 w 482600"/>
                <a:gd name="connsiteY6" fmla="*/ 110401 h 530811"/>
                <a:gd name="connsiteX7" fmla="*/ 103356 w 482600"/>
                <a:gd name="connsiteY7" fmla="*/ 61022 h 530811"/>
                <a:gd name="connsiteX8" fmla="*/ 207659 w 482600"/>
                <a:gd name="connsiteY8" fmla="*/ 577 h 530811"/>
                <a:gd name="connsiteX9" fmla="*/ 384292 w 482600"/>
                <a:gd name="connsiteY9" fmla="*/ 60876 h 530811"/>
                <a:gd name="connsiteX10" fmla="*/ 482600 w 482600"/>
                <a:gd name="connsiteY10" fmla="*/ 274793 h 530811"/>
                <a:gd name="connsiteX11" fmla="*/ 156564 w 482600"/>
                <a:gd name="connsiteY11" fmla="*/ 520277 h 530811"/>
                <a:gd name="connsiteX12" fmla="*/ 0 w 482600"/>
                <a:gd name="connsiteY12" fmla="*/ 530811 h 530811"/>
                <a:gd name="connsiteX13" fmla="*/ 0 w 482600"/>
                <a:gd name="connsiteY13" fmla="*/ 8093 h 530811"/>
                <a:gd name="connsiteX14" fmla="*/ 117475 w 482600"/>
                <a:gd name="connsiteY14" fmla="*/ 1814 h 530811"/>
                <a:gd name="connsiteX15" fmla="*/ 207659 w 482600"/>
                <a:gd name="connsiteY15" fmla="*/ 577 h 53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600" h="530811">
                  <a:moveTo>
                    <a:pt x="103356" y="61022"/>
                  </a:moveTo>
                  <a:cubicBezTo>
                    <a:pt x="82174" y="61706"/>
                    <a:pt x="68087" y="65238"/>
                    <a:pt x="66675" y="72406"/>
                  </a:cubicBezTo>
                  <a:cubicBezTo>
                    <a:pt x="64929" y="81272"/>
                    <a:pt x="63500" y="173299"/>
                    <a:pt x="63500" y="276910"/>
                  </a:cubicBezTo>
                  <a:lnTo>
                    <a:pt x="63500" y="465293"/>
                  </a:lnTo>
                  <a:lnTo>
                    <a:pt x="161925" y="458923"/>
                  </a:lnTo>
                  <a:cubicBezTo>
                    <a:pt x="318386" y="448798"/>
                    <a:pt x="404791" y="392952"/>
                    <a:pt x="415854" y="294802"/>
                  </a:cubicBezTo>
                  <a:cubicBezTo>
                    <a:pt x="424425" y="218756"/>
                    <a:pt x="394915" y="151469"/>
                    <a:pt x="334980" y="110401"/>
                  </a:cubicBezTo>
                  <a:cubicBezTo>
                    <a:pt x="294316" y="82537"/>
                    <a:pt x="166903" y="58968"/>
                    <a:pt x="103356" y="61022"/>
                  </a:cubicBezTo>
                  <a:close/>
                  <a:moveTo>
                    <a:pt x="207659" y="577"/>
                  </a:moveTo>
                  <a:cubicBezTo>
                    <a:pt x="286380" y="3869"/>
                    <a:pt x="334348" y="21554"/>
                    <a:pt x="384292" y="60876"/>
                  </a:cubicBezTo>
                  <a:cubicBezTo>
                    <a:pt x="451912" y="114114"/>
                    <a:pt x="482600" y="180892"/>
                    <a:pt x="482600" y="274793"/>
                  </a:cubicBezTo>
                  <a:cubicBezTo>
                    <a:pt x="482600" y="448515"/>
                    <a:pt x="409932" y="503230"/>
                    <a:pt x="156564" y="520277"/>
                  </a:cubicBezTo>
                  <a:lnTo>
                    <a:pt x="0" y="530811"/>
                  </a:lnTo>
                  <a:lnTo>
                    <a:pt x="0" y="8093"/>
                  </a:lnTo>
                  <a:lnTo>
                    <a:pt x="117475" y="1814"/>
                  </a:lnTo>
                  <a:cubicBezTo>
                    <a:pt x="151761" y="-19"/>
                    <a:pt x="181419" y="-520"/>
                    <a:pt x="207659" y="5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5" name="任意多边形: 形状 54">
              <a:extLst>
                <a:ext uri="{FF2B5EF4-FFF2-40B4-BE49-F238E27FC236}">
                  <a16:creationId xmlns:a16="http://schemas.microsoft.com/office/drawing/2014/main" id="{90FFCEF3-46F5-4E38-8703-E41295A5F3D0}"/>
                </a:ext>
              </a:extLst>
            </p:cNvPr>
            <p:cNvSpPr/>
            <p:nvPr/>
          </p:nvSpPr>
          <p:spPr>
            <a:xfrm>
              <a:off x="5627380" y="2635250"/>
              <a:ext cx="393701" cy="520701"/>
            </a:xfrm>
            <a:custGeom>
              <a:avLst/>
              <a:gdLst/>
              <a:ahLst/>
              <a:cxnLst/>
              <a:rect l="0" t="0" r="0" b="0"/>
              <a:pathLst>
                <a:path w="393701" h="520701">
                  <a:moveTo>
                    <a:pt x="0" y="0"/>
                  </a:moveTo>
                  <a:lnTo>
                    <a:pt x="0" y="520700"/>
                  </a:lnTo>
                  <a:lnTo>
                    <a:pt x="393700" y="520700"/>
                  </a:lnTo>
                  <a:lnTo>
                    <a:pt x="393700" y="457200"/>
                  </a:lnTo>
                  <a:lnTo>
                    <a:pt x="63500" y="457200"/>
                  </a:lnTo>
                  <a:lnTo>
                    <a:pt x="635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6" name="任意多边形: 形状 55">
              <a:extLst>
                <a:ext uri="{FF2B5EF4-FFF2-40B4-BE49-F238E27FC236}">
                  <a16:creationId xmlns:a16="http://schemas.microsoft.com/office/drawing/2014/main" id="{ADB8FDF8-F87A-483A-91B1-819E10F8974D}"/>
                </a:ext>
              </a:extLst>
            </p:cNvPr>
            <p:cNvSpPr/>
            <p:nvPr/>
          </p:nvSpPr>
          <p:spPr>
            <a:xfrm>
              <a:off x="7189480" y="2635250"/>
              <a:ext cx="76201" cy="520701"/>
            </a:xfrm>
            <a:custGeom>
              <a:avLst/>
              <a:gdLst/>
              <a:ahLst/>
              <a:cxnLst/>
              <a:rect l="0" t="0" r="0" b="0"/>
              <a:pathLst>
                <a:path w="76201" h="520701">
                  <a:moveTo>
                    <a:pt x="0" y="0"/>
                  </a:moveTo>
                  <a:lnTo>
                    <a:pt x="0" y="520700"/>
                  </a:lnTo>
                  <a:lnTo>
                    <a:pt x="76200" y="520700"/>
                  </a:lnTo>
                  <a:lnTo>
                    <a:pt x="762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7" name="任意多边形: 形状 56">
              <a:extLst>
                <a:ext uri="{FF2B5EF4-FFF2-40B4-BE49-F238E27FC236}">
                  <a16:creationId xmlns:a16="http://schemas.microsoft.com/office/drawing/2014/main" id="{679CBC14-A292-4782-AC9A-03A80694BFD7}"/>
                </a:ext>
              </a:extLst>
            </p:cNvPr>
            <p:cNvSpPr/>
            <p:nvPr/>
          </p:nvSpPr>
          <p:spPr>
            <a:xfrm>
              <a:off x="1748559" y="2724301"/>
              <a:ext cx="404054" cy="465714"/>
            </a:xfrm>
            <a:custGeom>
              <a:avLst/>
              <a:gdLst/>
              <a:ahLst/>
              <a:cxnLst/>
              <a:rect l="0" t="0" r="0" b="0"/>
              <a:pathLst>
                <a:path w="404054" h="465714">
                  <a:moveTo>
                    <a:pt x="67326" y="43138"/>
                  </a:moveTo>
                  <a:cubicBezTo>
                    <a:pt x="49041" y="59910"/>
                    <a:pt x="30138" y="89342"/>
                    <a:pt x="25319" y="108543"/>
                  </a:cubicBezTo>
                  <a:cubicBezTo>
                    <a:pt x="15673" y="146977"/>
                    <a:pt x="37288" y="212898"/>
                    <a:pt x="60459" y="215708"/>
                  </a:cubicBezTo>
                  <a:cubicBezTo>
                    <a:pt x="154750" y="227146"/>
                    <a:pt x="291240" y="256149"/>
                    <a:pt x="305166" y="267707"/>
                  </a:cubicBezTo>
                  <a:cubicBezTo>
                    <a:pt x="331876" y="289874"/>
                    <a:pt x="326331" y="338850"/>
                    <a:pt x="294595" y="361079"/>
                  </a:cubicBezTo>
                  <a:cubicBezTo>
                    <a:pt x="261262" y="384426"/>
                    <a:pt x="167098" y="378532"/>
                    <a:pt x="88184" y="348160"/>
                  </a:cubicBezTo>
                  <a:cubicBezTo>
                    <a:pt x="41699" y="330269"/>
                    <a:pt x="36430" y="330460"/>
                    <a:pt x="21724" y="350571"/>
                  </a:cubicBezTo>
                  <a:cubicBezTo>
                    <a:pt x="0" y="380280"/>
                    <a:pt x="18067" y="399550"/>
                    <a:pt x="90920" y="424373"/>
                  </a:cubicBezTo>
                  <a:cubicBezTo>
                    <a:pt x="212245" y="465713"/>
                    <a:pt x="342254" y="441086"/>
                    <a:pt x="379128" y="369780"/>
                  </a:cubicBezTo>
                  <a:cubicBezTo>
                    <a:pt x="403710" y="322243"/>
                    <a:pt x="404053" y="300419"/>
                    <a:pt x="380923" y="255691"/>
                  </a:cubicBezTo>
                  <a:cubicBezTo>
                    <a:pt x="353087" y="201862"/>
                    <a:pt x="291525" y="175348"/>
                    <a:pt x="192682" y="174620"/>
                  </a:cubicBezTo>
                  <a:cubicBezTo>
                    <a:pt x="103685" y="173964"/>
                    <a:pt x="74723" y="159340"/>
                    <a:pt x="88958" y="122247"/>
                  </a:cubicBezTo>
                  <a:cubicBezTo>
                    <a:pt x="93289" y="110960"/>
                    <a:pt x="118831" y="95801"/>
                    <a:pt x="145718" y="88561"/>
                  </a:cubicBezTo>
                  <a:cubicBezTo>
                    <a:pt x="185808" y="77766"/>
                    <a:pt x="207772" y="80026"/>
                    <a:pt x="267797" y="101123"/>
                  </a:cubicBezTo>
                  <a:cubicBezTo>
                    <a:pt x="355814" y="132059"/>
                    <a:pt x="344538" y="132061"/>
                    <a:pt x="361103" y="101109"/>
                  </a:cubicBezTo>
                  <a:cubicBezTo>
                    <a:pt x="373395" y="78140"/>
                    <a:pt x="368317" y="72019"/>
                    <a:pt x="313925" y="44238"/>
                  </a:cubicBezTo>
                  <a:cubicBezTo>
                    <a:pt x="228304" y="509"/>
                    <a:pt x="114355" y="0"/>
                    <a:pt x="67326" y="431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8" name="任意多边形: 形状 57">
              <a:extLst>
                <a:ext uri="{FF2B5EF4-FFF2-40B4-BE49-F238E27FC236}">
                  <a16:creationId xmlns:a16="http://schemas.microsoft.com/office/drawing/2014/main" id="{99EDC02D-6CB4-491B-B0D6-7DB600C53BE9}"/>
                </a:ext>
              </a:extLst>
            </p:cNvPr>
            <p:cNvSpPr/>
            <p:nvPr/>
          </p:nvSpPr>
          <p:spPr>
            <a:xfrm>
              <a:off x="2236480" y="2729217"/>
              <a:ext cx="383019" cy="460548"/>
            </a:xfrm>
            <a:custGeom>
              <a:avLst/>
              <a:gdLst/>
              <a:ahLst/>
              <a:cxnLst/>
              <a:rect l="0" t="0" r="0" b="0"/>
              <a:pathLst>
                <a:path w="383019" h="460548">
                  <a:moveTo>
                    <a:pt x="324716" y="30050"/>
                  </a:moveTo>
                  <a:cubicBezTo>
                    <a:pt x="320747" y="34019"/>
                    <a:pt x="317500" y="104570"/>
                    <a:pt x="317500" y="186830"/>
                  </a:cubicBezTo>
                  <a:cubicBezTo>
                    <a:pt x="317500" y="365948"/>
                    <a:pt x="310414" y="375933"/>
                    <a:pt x="183292" y="375933"/>
                  </a:cubicBezTo>
                  <a:cubicBezTo>
                    <a:pt x="70086" y="375933"/>
                    <a:pt x="63500" y="365230"/>
                    <a:pt x="63500" y="181258"/>
                  </a:cubicBezTo>
                  <a:lnTo>
                    <a:pt x="63500" y="33033"/>
                  </a:lnTo>
                  <a:lnTo>
                    <a:pt x="0" y="33033"/>
                  </a:lnTo>
                  <a:lnTo>
                    <a:pt x="0" y="192618"/>
                  </a:lnTo>
                  <a:cubicBezTo>
                    <a:pt x="0" y="282647"/>
                    <a:pt x="5981" y="363378"/>
                    <a:pt x="13722" y="377843"/>
                  </a:cubicBezTo>
                  <a:cubicBezTo>
                    <a:pt x="44413" y="435189"/>
                    <a:pt x="216983" y="460547"/>
                    <a:pt x="310536" y="421458"/>
                  </a:cubicBezTo>
                  <a:cubicBezTo>
                    <a:pt x="377484" y="393486"/>
                    <a:pt x="383018" y="372013"/>
                    <a:pt x="371855" y="183575"/>
                  </a:cubicBezTo>
                  <a:cubicBezTo>
                    <a:pt x="362466" y="25076"/>
                    <a:pt x="354766" y="0"/>
                    <a:pt x="324716" y="300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9" name="任意多边形: 形状 58">
              <a:extLst>
                <a:ext uri="{FF2B5EF4-FFF2-40B4-BE49-F238E27FC236}">
                  <a16:creationId xmlns:a16="http://schemas.microsoft.com/office/drawing/2014/main" id="{70AE3609-AB4E-4FB4-9B73-B809EE57F9F0}"/>
                </a:ext>
              </a:extLst>
            </p:cNvPr>
            <p:cNvSpPr/>
            <p:nvPr/>
          </p:nvSpPr>
          <p:spPr>
            <a:xfrm>
              <a:off x="2731780" y="2743163"/>
              <a:ext cx="341780" cy="412788"/>
            </a:xfrm>
            <a:custGeom>
              <a:avLst/>
              <a:gdLst/>
              <a:ahLst/>
              <a:cxnLst/>
              <a:rect l="0" t="0" r="0" b="0"/>
              <a:pathLst>
                <a:path w="341780" h="412788">
                  <a:moveTo>
                    <a:pt x="7592" y="15729"/>
                  </a:moveTo>
                  <a:cubicBezTo>
                    <a:pt x="3416" y="19904"/>
                    <a:pt x="0" y="110950"/>
                    <a:pt x="0" y="218054"/>
                  </a:cubicBezTo>
                  <a:lnTo>
                    <a:pt x="0" y="412787"/>
                  </a:lnTo>
                  <a:lnTo>
                    <a:pt x="62641" y="412787"/>
                  </a:lnTo>
                  <a:lnTo>
                    <a:pt x="57150" y="129908"/>
                  </a:lnTo>
                  <a:lnTo>
                    <a:pt x="183252" y="271348"/>
                  </a:lnTo>
                  <a:cubicBezTo>
                    <a:pt x="252608" y="349139"/>
                    <a:pt x="317047" y="412787"/>
                    <a:pt x="326450" y="412787"/>
                  </a:cubicBezTo>
                  <a:cubicBezTo>
                    <a:pt x="340479" y="412787"/>
                    <a:pt x="341779" y="375779"/>
                    <a:pt x="333697" y="206412"/>
                  </a:cubicBezTo>
                  <a:cubicBezTo>
                    <a:pt x="324411" y="11786"/>
                    <a:pt x="322404" y="37"/>
                    <a:pt x="298450" y="37"/>
                  </a:cubicBezTo>
                  <a:cubicBezTo>
                    <a:pt x="275071" y="37"/>
                    <a:pt x="272545" y="10620"/>
                    <a:pt x="266700" y="133022"/>
                  </a:cubicBezTo>
                  <a:lnTo>
                    <a:pt x="260350" y="266007"/>
                  </a:lnTo>
                  <a:lnTo>
                    <a:pt x="154275" y="143407"/>
                  </a:lnTo>
                  <a:cubicBezTo>
                    <a:pt x="51174" y="24245"/>
                    <a:pt x="23320" y="0"/>
                    <a:pt x="7592" y="15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0" name="任意多边形: 形状 59">
              <a:extLst>
                <a:ext uri="{FF2B5EF4-FFF2-40B4-BE49-F238E27FC236}">
                  <a16:creationId xmlns:a16="http://schemas.microsoft.com/office/drawing/2014/main" id="{1FC9FC1E-E80B-42BB-B5B0-7D1220ECF5CF}"/>
                </a:ext>
              </a:extLst>
            </p:cNvPr>
            <p:cNvSpPr/>
            <p:nvPr/>
          </p:nvSpPr>
          <p:spPr>
            <a:xfrm>
              <a:off x="3137859" y="2717005"/>
              <a:ext cx="482922" cy="454195"/>
            </a:xfrm>
            <a:custGeom>
              <a:avLst/>
              <a:gdLst/>
              <a:ahLst/>
              <a:cxnLst/>
              <a:rect l="0" t="0" r="0" b="0"/>
              <a:pathLst>
                <a:path w="482922" h="454195">
                  <a:moveTo>
                    <a:pt x="133671" y="39776"/>
                  </a:moveTo>
                  <a:cubicBezTo>
                    <a:pt x="49888" y="83262"/>
                    <a:pt x="0" y="201028"/>
                    <a:pt x="26009" y="293923"/>
                  </a:cubicBezTo>
                  <a:cubicBezTo>
                    <a:pt x="43475" y="356307"/>
                    <a:pt x="74094" y="389043"/>
                    <a:pt x="149138" y="425571"/>
                  </a:cubicBezTo>
                  <a:cubicBezTo>
                    <a:pt x="207941" y="454194"/>
                    <a:pt x="275343" y="452872"/>
                    <a:pt x="382813" y="420990"/>
                  </a:cubicBezTo>
                  <a:cubicBezTo>
                    <a:pt x="456179" y="399226"/>
                    <a:pt x="482921" y="362556"/>
                    <a:pt x="482921" y="283719"/>
                  </a:cubicBezTo>
                  <a:lnTo>
                    <a:pt x="482921" y="223045"/>
                  </a:lnTo>
                  <a:lnTo>
                    <a:pt x="400371" y="223045"/>
                  </a:lnTo>
                  <a:cubicBezTo>
                    <a:pt x="320784" y="223045"/>
                    <a:pt x="317821" y="224185"/>
                    <a:pt x="317821" y="254795"/>
                  </a:cubicBezTo>
                  <a:cubicBezTo>
                    <a:pt x="317821" y="283460"/>
                    <a:pt x="322842" y="286545"/>
                    <a:pt x="369504" y="286545"/>
                  </a:cubicBezTo>
                  <a:cubicBezTo>
                    <a:pt x="413148" y="286545"/>
                    <a:pt x="419568" y="289781"/>
                    <a:pt x="410779" y="307345"/>
                  </a:cubicBezTo>
                  <a:cubicBezTo>
                    <a:pt x="373555" y="381736"/>
                    <a:pt x="259909" y="410068"/>
                    <a:pt x="169956" y="367382"/>
                  </a:cubicBezTo>
                  <a:cubicBezTo>
                    <a:pt x="65003" y="317579"/>
                    <a:pt x="61021" y="169082"/>
                    <a:pt x="163221" y="116233"/>
                  </a:cubicBezTo>
                  <a:cubicBezTo>
                    <a:pt x="249567" y="71581"/>
                    <a:pt x="307688" y="74337"/>
                    <a:pt x="384911" y="126742"/>
                  </a:cubicBezTo>
                  <a:cubicBezTo>
                    <a:pt x="423551" y="152964"/>
                    <a:pt x="433460" y="155016"/>
                    <a:pt x="452879" y="140816"/>
                  </a:cubicBezTo>
                  <a:cubicBezTo>
                    <a:pt x="472582" y="126409"/>
                    <a:pt x="473250" y="121347"/>
                    <a:pt x="457891" y="102841"/>
                  </a:cubicBezTo>
                  <a:cubicBezTo>
                    <a:pt x="403772" y="37632"/>
                    <a:pt x="210307" y="0"/>
                    <a:pt x="133671" y="39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1" name="任意多边形: 形状 60">
              <a:extLst>
                <a:ext uri="{FF2B5EF4-FFF2-40B4-BE49-F238E27FC236}">
                  <a16:creationId xmlns:a16="http://schemas.microsoft.com/office/drawing/2014/main" id="{F806573D-7084-4199-BB98-2D6E48334B23}"/>
                </a:ext>
              </a:extLst>
            </p:cNvPr>
            <p:cNvSpPr/>
            <p:nvPr/>
          </p:nvSpPr>
          <p:spPr>
            <a:xfrm>
              <a:off x="4433580" y="2746450"/>
              <a:ext cx="426046" cy="409501"/>
            </a:xfrm>
            <a:custGeom>
              <a:avLst/>
              <a:gdLst>
                <a:gd name="connsiteX0" fmla="*/ 211592 w 426046"/>
                <a:gd name="connsiteY0" fmla="*/ 123260 h 409501"/>
                <a:gd name="connsiteX1" fmla="*/ 201153 w 426046"/>
                <a:gd name="connsiteY1" fmla="*/ 125910 h 409501"/>
                <a:gd name="connsiteX2" fmla="*/ 152400 w 426046"/>
                <a:gd name="connsiteY2" fmla="*/ 246352 h 409501"/>
                <a:gd name="connsiteX3" fmla="*/ 215900 w 426046"/>
                <a:gd name="connsiteY3" fmla="*/ 257101 h 409501"/>
                <a:gd name="connsiteX4" fmla="*/ 243125 w 426046"/>
                <a:gd name="connsiteY4" fmla="*/ 164010 h 409501"/>
                <a:gd name="connsiteX5" fmla="*/ 211592 w 426046"/>
                <a:gd name="connsiteY5" fmla="*/ 123260 h 409501"/>
                <a:gd name="connsiteX6" fmla="*/ 214631 w 426046"/>
                <a:gd name="connsiteY6" fmla="*/ 8 h 409501"/>
                <a:gd name="connsiteX7" fmla="*/ 424896 w 426046"/>
                <a:gd name="connsiteY7" fmla="*/ 393626 h 409501"/>
                <a:gd name="connsiteX8" fmla="*/ 400308 w 426046"/>
                <a:gd name="connsiteY8" fmla="*/ 409501 h 409501"/>
                <a:gd name="connsiteX9" fmla="*/ 342900 w 426046"/>
                <a:gd name="connsiteY9" fmla="*/ 358701 h 409501"/>
                <a:gd name="connsiteX10" fmla="*/ 316984 w 426046"/>
                <a:gd name="connsiteY10" fmla="*/ 307901 h 409501"/>
                <a:gd name="connsiteX11" fmla="*/ 216887 w 426046"/>
                <a:gd name="connsiteY11" fmla="*/ 307901 h 409501"/>
                <a:gd name="connsiteX12" fmla="*/ 85817 w 426046"/>
                <a:gd name="connsiteY12" fmla="*/ 349176 h 409501"/>
                <a:gd name="connsiteX13" fmla="*/ 0 w 426046"/>
                <a:gd name="connsiteY13" fmla="*/ 403825 h 409501"/>
                <a:gd name="connsiteX14" fmla="*/ 187478 w 426046"/>
                <a:gd name="connsiteY14" fmla="*/ 12203 h 409501"/>
                <a:gd name="connsiteX15" fmla="*/ 214631 w 426046"/>
                <a:gd name="connsiteY15" fmla="*/ 8 h 4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046" h="409501">
                  <a:moveTo>
                    <a:pt x="211592" y="123260"/>
                  </a:moveTo>
                  <a:cubicBezTo>
                    <a:pt x="208294" y="122961"/>
                    <a:pt x="204878" y="123901"/>
                    <a:pt x="201153" y="125910"/>
                  </a:cubicBezTo>
                  <a:cubicBezTo>
                    <a:pt x="184344" y="134976"/>
                    <a:pt x="152400" y="213893"/>
                    <a:pt x="152400" y="246352"/>
                  </a:cubicBezTo>
                  <a:cubicBezTo>
                    <a:pt x="152400" y="252264"/>
                    <a:pt x="180975" y="257101"/>
                    <a:pt x="215900" y="257101"/>
                  </a:cubicBezTo>
                  <a:cubicBezTo>
                    <a:pt x="286415" y="257101"/>
                    <a:pt x="286272" y="257589"/>
                    <a:pt x="243125" y="164010"/>
                  </a:cubicBezTo>
                  <a:cubicBezTo>
                    <a:pt x="230304" y="136203"/>
                    <a:pt x="221485" y="124156"/>
                    <a:pt x="211592" y="123260"/>
                  </a:cubicBezTo>
                  <a:close/>
                  <a:moveTo>
                    <a:pt x="214631" y="8"/>
                  </a:moveTo>
                  <a:cubicBezTo>
                    <a:pt x="220620" y="-1758"/>
                    <a:pt x="394535" y="323813"/>
                    <a:pt x="424896" y="393626"/>
                  </a:cubicBezTo>
                  <a:cubicBezTo>
                    <a:pt x="429370" y="403914"/>
                    <a:pt x="420717" y="409501"/>
                    <a:pt x="400308" y="409501"/>
                  </a:cubicBezTo>
                  <a:cubicBezTo>
                    <a:pt x="376354" y="409501"/>
                    <a:pt x="362614" y="397342"/>
                    <a:pt x="342900" y="358701"/>
                  </a:cubicBezTo>
                  <a:lnTo>
                    <a:pt x="316984" y="307901"/>
                  </a:lnTo>
                  <a:lnTo>
                    <a:pt x="216887" y="307901"/>
                  </a:lnTo>
                  <a:cubicBezTo>
                    <a:pt x="118777" y="307901"/>
                    <a:pt x="116175" y="308720"/>
                    <a:pt x="85817" y="349176"/>
                  </a:cubicBezTo>
                  <a:cubicBezTo>
                    <a:pt x="58243" y="385921"/>
                    <a:pt x="0" y="423011"/>
                    <a:pt x="0" y="403825"/>
                  </a:cubicBezTo>
                  <a:cubicBezTo>
                    <a:pt x="0" y="378665"/>
                    <a:pt x="171550" y="20315"/>
                    <a:pt x="187478" y="12203"/>
                  </a:cubicBezTo>
                  <a:cubicBezTo>
                    <a:pt x="198222" y="6732"/>
                    <a:pt x="210441" y="1244"/>
                    <a:pt x="214631"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2" name="任意多边形: 形状 61">
              <a:extLst>
                <a:ext uri="{FF2B5EF4-FFF2-40B4-BE49-F238E27FC236}">
                  <a16:creationId xmlns:a16="http://schemas.microsoft.com/office/drawing/2014/main" id="{6F78B556-240A-40C1-B6BA-D4519E1D6939}"/>
                </a:ext>
              </a:extLst>
            </p:cNvPr>
            <p:cNvSpPr/>
            <p:nvPr/>
          </p:nvSpPr>
          <p:spPr>
            <a:xfrm>
              <a:off x="4857644" y="2740141"/>
              <a:ext cx="475962" cy="423416"/>
            </a:xfrm>
            <a:custGeom>
              <a:avLst/>
              <a:gdLst>
                <a:gd name="connsiteX0" fmla="*/ 216722 w 475962"/>
                <a:gd name="connsiteY0" fmla="*/ 57721 h 423416"/>
                <a:gd name="connsiteX1" fmla="*/ 180749 w 475962"/>
                <a:gd name="connsiteY1" fmla="*/ 66900 h 423416"/>
                <a:gd name="connsiteX2" fmla="*/ 127089 w 475962"/>
                <a:gd name="connsiteY2" fmla="*/ 329644 h 423416"/>
                <a:gd name="connsiteX3" fmla="*/ 414136 w 475962"/>
                <a:gd name="connsiteY3" fmla="*/ 212189 h 423416"/>
                <a:gd name="connsiteX4" fmla="*/ 216722 w 475962"/>
                <a:gd name="connsiteY4" fmla="*/ 57721 h 423416"/>
                <a:gd name="connsiteX5" fmla="*/ 196343 w 475962"/>
                <a:gd name="connsiteY5" fmla="*/ 478 h 423416"/>
                <a:gd name="connsiteX6" fmla="*/ 250216 w 475962"/>
                <a:gd name="connsiteY6" fmla="*/ 5418 h 423416"/>
                <a:gd name="connsiteX7" fmla="*/ 474983 w 475962"/>
                <a:gd name="connsiteY7" fmla="*/ 231725 h 423416"/>
                <a:gd name="connsiteX8" fmla="*/ 234712 w 475962"/>
                <a:gd name="connsiteY8" fmla="*/ 421880 h 423416"/>
                <a:gd name="connsiteX9" fmla="*/ 15841 w 475962"/>
                <a:gd name="connsiteY9" fmla="*/ 121167 h 423416"/>
                <a:gd name="connsiteX10" fmla="*/ 96636 w 475962"/>
                <a:gd name="connsiteY10" fmla="*/ 24805 h 423416"/>
                <a:gd name="connsiteX11" fmla="*/ 196343 w 475962"/>
                <a:gd name="connsiteY11" fmla="*/ 478 h 42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962" h="423416">
                  <a:moveTo>
                    <a:pt x="216722" y="57721"/>
                  </a:moveTo>
                  <a:cubicBezTo>
                    <a:pt x="204163" y="58924"/>
                    <a:pt x="192045" y="61904"/>
                    <a:pt x="180749" y="66900"/>
                  </a:cubicBezTo>
                  <a:cubicBezTo>
                    <a:pt x="55403" y="122341"/>
                    <a:pt x="27583" y="258558"/>
                    <a:pt x="127089" y="329644"/>
                  </a:cubicBezTo>
                  <a:cubicBezTo>
                    <a:pt x="243315" y="412675"/>
                    <a:pt x="414136" y="342777"/>
                    <a:pt x="414136" y="212189"/>
                  </a:cubicBezTo>
                  <a:cubicBezTo>
                    <a:pt x="414136" y="127994"/>
                    <a:pt x="304634" y="49302"/>
                    <a:pt x="216722" y="57721"/>
                  </a:cubicBezTo>
                  <a:close/>
                  <a:moveTo>
                    <a:pt x="196343" y="478"/>
                  </a:moveTo>
                  <a:cubicBezTo>
                    <a:pt x="210791" y="1264"/>
                    <a:pt x="228153" y="2985"/>
                    <a:pt x="250216" y="5418"/>
                  </a:cubicBezTo>
                  <a:cubicBezTo>
                    <a:pt x="407307" y="22740"/>
                    <a:pt x="485763" y="101734"/>
                    <a:pt x="474983" y="231725"/>
                  </a:cubicBezTo>
                  <a:cubicBezTo>
                    <a:pt x="464912" y="353171"/>
                    <a:pt x="401924" y="403021"/>
                    <a:pt x="234712" y="421880"/>
                  </a:cubicBezTo>
                  <a:cubicBezTo>
                    <a:pt x="69257" y="440541"/>
                    <a:pt x="-43011" y="286293"/>
                    <a:pt x="15841" y="121167"/>
                  </a:cubicBezTo>
                  <a:cubicBezTo>
                    <a:pt x="35859" y="65001"/>
                    <a:pt x="48253" y="50220"/>
                    <a:pt x="96636" y="24805"/>
                  </a:cubicBezTo>
                  <a:cubicBezTo>
                    <a:pt x="135865" y="4199"/>
                    <a:pt x="152997" y="-1877"/>
                    <a:pt x="196343" y="4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3" name="任意多边形: 形状 62">
              <a:extLst>
                <a:ext uri="{FF2B5EF4-FFF2-40B4-BE49-F238E27FC236}">
                  <a16:creationId xmlns:a16="http://schemas.microsoft.com/office/drawing/2014/main" id="{73796416-5E12-4E5E-8841-1AD82CC0F950}"/>
                </a:ext>
              </a:extLst>
            </p:cNvPr>
            <p:cNvSpPr/>
            <p:nvPr/>
          </p:nvSpPr>
          <p:spPr>
            <a:xfrm>
              <a:off x="6059180" y="2743200"/>
              <a:ext cx="393701" cy="412751"/>
            </a:xfrm>
            <a:custGeom>
              <a:avLst/>
              <a:gdLst/>
              <a:ahLst/>
              <a:cxnLst/>
              <a:rect l="0" t="0" r="0" b="0"/>
              <a:pathLst>
                <a:path w="393701" h="412751">
                  <a:moveTo>
                    <a:pt x="8800" y="14483"/>
                  </a:moveTo>
                  <a:cubicBezTo>
                    <a:pt x="3960" y="19323"/>
                    <a:pt x="0" y="110913"/>
                    <a:pt x="0" y="218017"/>
                  </a:cubicBezTo>
                  <a:lnTo>
                    <a:pt x="0" y="412750"/>
                  </a:lnTo>
                  <a:lnTo>
                    <a:pt x="393700" y="412750"/>
                  </a:lnTo>
                  <a:lnTo>
                    <a:pt x="393700" y="349250"/>
                  </a:lnTo>
                  <a:lnTo>
                    <a:pt x="76200" y="349250"/>
                  </a:lnTo>
                  <a:lnTo>
                    <a:pt x="76200" y="234950"/>
                  </a:lnTo>
                  <a:lnTo>
                    <a:pt x="171450" y="234950"/>
                  </a:lnTo>
                  <a:cubicBezTo>
                    <a:pt x="264583" y="234950"/>
                    <a:pt x="266700" y="234244"/>
                    <a:pt x="266700" y="203200"/>
                  </a:cubicBezTo>
                  <a:cubicBezTo>
                    <a:pt x="266700" y="172133"/>
                    <a:pt x="264635" y="171450"/>
                    <a:pt x="170683" y="171450"/>
                  </a:cubicBezTo>
                  <a:lnTo>
                    <a:pt x="74667" y="171450"/>
                  </a:lnTo>
                  <a:lnTo>
                    <a:pt x="72258" y="117475"/>
                  </a:lnTo>
                  <a:cubicBezTo>
                    <a:pt x="69452" y="54567"/>
                    <a:pt x="57222" y="58276"/>
                    <a:pt x="245358" y="64965"/>
                  </a:cubicBezTo>
                  <a:lnTo>
                    <a:pt x="382767" y="69850"/>
                  </a:lnTo>
                  <a:lnTo>
                    <a:pt x="361950" y="0"/>
                  </a:lnTo>
                  <a:lnTo>
                    <a:pt x="189775" y="2841"/>
                  </a:lnTo>
                  <a:cubicBezTo>
                    <a:pt x="95079" y="4404"/>
                    <a:pt x="13641" y="9643"/>
                    <a:pt x="8800" y="144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4" name="任意多边形: 形状 63">
              <a:extLst>
                <a:ext uri="{FF2B5EF4-FFF2-40B4-BE49-F238E27FC236}">
                  <a16:creationId xmlns:a16="http://schemas.microsoft.com/office/drawing/2014/main" id="{7C9C035C-4E4F-482D-A002-CFCF8F63DF1A}"/>
                </a:ext>
              </a:extLst>
            </p:cNvPr>
            <p:cNvSpPr/>
            <p:nvPr/>
          </p:nvSpPr>
          <p:spPr>
            <a:xfrm>
              <a:off x="6516380" y="2743200"/>
              <a:ext cx="388036" cy="412751"/>
            </a:xfrm>
            <a:custGeom>
              <a:avLst/>
              <a:gdLst/>
              <a:ahLst/>
              <a:cxnLst/>
              <a:rect l="0" t="0" r="0" b="0"/>
              <a:pathLst>
                <a:path w="388036" h="412751">
                  <a:moveTo>
                    <a:pt x="8809" y="14474"/>
                  </a:moveTo>
                  <a:cubicBezTo>
                    <a:pt x="3964" y="19319"/>
                    <a:pt x="0" y="110913"/>
                    <a:pt x="0" y="218017"/>
                  </a:cubicBezTo>
                  <a:lnTo>
                    <a:pt x="0" y="412750"/>
                  </a:lnTo>
                  <a:lnTo>
                    <a:pt x="189019" y="412750"/>
                  </a:lnTo>
                  <a:cubicBezTo>
                    <a:pt x="365478" y="412750"/>
                    <a:pt x="378466" y="411111"/>
                    <a:pt x="384487" y="388085"/>
                  </a:cubicBezTo>
                  <a:cubicBezTo>
                    <a:pt x="388035" y="374520"/>
                    <a:pt x="387749" y="360232"/>
                    <a:pt x="383852" y="356335"/>
                  </a:cubicBezTo>
                  <a:cubicBezTo>
                    <a:pt x="379955" y="352438"/>
                    <a:pt x="306282" y="349250"/>
                    <a:pt x="220133" y="349250"/>
                  </a:cubicBezTo>
                  <a:lnTo>
                    <a:pt x="63500" y="349250"/>
                  </a:lnTo>
                  <a:lnTo>
                    <a:pt x="63500" y="234950"/>
                  </a:lnTo>
                  <a:lnTo>
                    <a:pt x="165100" y="234950"/>
                  </a:lnTo>
                  <a:cubicBezTo>
                    <a:pt x="265007" y="234950"/>
                    <a:pt x="266700" y="234421"/>
                    <a:pt x="266700" y="203200"/>
                  </a:cubicBezTo>
                  <a:cubicBezTo>
                    <a:pt x="266700" y="171959"/>
                    <a:pt x="265058" y="171450"/>
                    <a:pt x="164333" y="171450"/>
                  </a:cubicBezTo>
                  <a:lnTo>
                    <a:pt x="61967" y="171450"/>
                  </a:lnTo>
                  <a:lnTo>
                    <a:pt x="57150" y="63500"/>
                  </a:lnTo>
                  <a:lnTo>
                    <a:pt x="369959" y="69030"/>
                  </a:lnTo>
                  <a:lnTo>
                    <a:pt x="349250" y="0"/>
                  </a:lnTo>
                  <a:lnTo>
                    <a:pt x="183434" y="2833"/>
                  </a:lnTo>
                  <a:cubicBezTo>
                    <a:pt x="92235" y="4391"/>
                    <a:pt x="13654" y="9629"/>
                    <a:pt x="8809" y="144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5" name="任意多边形: 形状 64">
              <a:extLst>
                <a:ext uri="{FF2B5EF4-FFF2-40B4-BE49-F238E27FC236}">
                  <a16:creationId xmlns:a16="http://schemas.microsoft.com/office/drawing/2014/main" id="{BE9F865C-F55E-4261-A77E-7998CEA672BD}"/>
                </a:ext>
              </a:extLst>
            </p:cNvPr>
            <p:cNvSpPr/>
            <p:nvPr/>
          </p:nvSpPr>
          <p:spPr>
            <a:xfrm>
              <a:off x="7341880" y="2741371"/>
              <a:ext cx="355601" cy="416226"/>
            </a:xfrm>
            <a:custGeom>
              <a:avLst/>
              <a:gdLst/>
              <a:ahLst/>
              <a:cxnLst/>
              <a:rect l="0" t="0" r="0" b="0"/>
              <a:pathLst>
                <a:path w="355601" h="416226">
                  <a:moveTo>
                    <a:pt x="8467" y="16646"/>
                  </a:moveTo>
                  <a:cubicBezTo>
                    <a:pt x="3810" y="21302"/>
                    <a:pt x="0" y="113122"/>
                    <a:pt x="0" y="220689"/>
                  </a:cubicBezTo>
                  <a:cubicBezTo>
                    <a:pt x="0" y="415492"/>
                    <a:pt x="108" y="416225"/>
                    <a:pt x="27271" y="405898"/>
                  </a:cubicBezTo>
                  <a:cubicBezTo>
                    <a:pt x="51835" y="396559"/>
                    <a:pt x="55100" y="383864"/>
                    <a:pt x="60156" y="278054"/>
                  </a:cubicBezTo>
                  <a:cubicBezTo>
                    <a:pt x="63243" y="213443"/>
                    <a:pt x="70633" y="160579"/>
                    <a:pt x="76577" y="160579"/>
                  </a:cubicBezTo>
                  <a:cubicBezTo>
                    <a:pt x="82521" y="160579"/>
                    <a:pt x="134874" y="214757"/>
                    <a:pt x="192917" y="280975"/>
                  </a:cubicBezTo>
                  <a:cubicBezTo>
                    <a:pt x="250960" y="347193"/>
                    <a:pt x="311309" y="404343"/>
                    <a:pt x="327025" y="407975"/>
                  </a:cubicBezTo>
                  <a:lnTo>
                    <a:pt x="355600" y="414579"/>
                  </a:lnTo>
                  <a:lnTo>
                    <a:pt x="355600" y="218585"/>
                  </a:lnTo>
                  <a:cubicBezTo>
                    <a:pt x="355600" y="34038"/>
                    <a:pt x="354123" y="22122"/>
                    <a:pt x="330314" y="14565"/>
                  </a:cubicBezTo>
                  <a:cubicBezTo>
                    <a:pt x="284423" y="0"/>
                    <a:pt x="277465" y="18061"/>
                    <a:pt x="281080" y="142376"/>
                  </a:cubicBezTo>
                  <a:cubicBezTo>
                    <a:pt x="282981" y="207771"/>
                    <a:pt x="281235" y="264578"/>
                    <a:pt x="277199" y="268614"/>
                  </a:cubicBezTo>
                  <a:cubicBezTo>
                    <a:pt x="273162" y="272650"/>
                    <a:pt x="251239" y="254279"/>
                    <a:pt x="228478" y="227790"/>
                  </a:cubicBezTo>
                  <a:cubicBezTo>
                    <a:pt x="120195" y="101767"/>
                    <a:pt x="33819" y="8179"/>
                    <a:pt x="25791" y="8179"/>
                  </a:cubicBezTo>
                  <a:cubicBezTo>
                    <a:pt x="20919" y="8179"/>
                    <a:pt x="13123" y="11989"/>
                    <a:pt x="8467" y="166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6" name="任意多边形: 形状 65">
              <a:extLst>
                <a:ext uri="{FF2B5EF4-FFF2-40B4-BE49-F238E27FC236}">
                  <a16:creationId xmlns:a16="http://schemas.microsoft.com/office/drawing/2014/main" id="{948A6F7C-78D9-4D53-950C-D72486A3C22E}"/>
                </a:ext>
              </a:extLst>
            </p:cNvPr>
            <p:cNvSpPr/>
            <p:nvPr/>
          </p:nvSpPr>
          <p:spPr>
            <a:xfrm>
              <a:off x="7782304" y="2738890"/>
              <a:ext cx="422262" cy="437624"/>
            </a:xfrm>
            <a:custGeom>
              <a:avLst/>
              <a:gdLst/>
              <a:ahLst/>
              <a:cxnLst/>
              <a:rect l="0" t="0" r="0" b="0"/>
              <a:pathLst>
                <a:path w="422262" h="437624">
                  <a:moveTo>
                    <a:pt x="72504" y="23355"/>
                  </a:moveTo>
                  <a:cubicBezTo>
                    <a:pt x="13466" y="77016"/>
                    <a:pt x="7346" y="156444"/>
                    <a:pt x="58951" y="199272"/>
                  </a:cubicBezTo>
                  <a:cubicBezTo>
                    <a:pt x="69632" y="208137"/>
                    <a:pt x="120234" y="217272"/>
                    <a:pt x="171399" y="219572"/>
                  </a:cubicBezTo>
                  <a:cubicBezTo>
                    <a:pt x="267396" y="223887"/>
                    <a:pt x="314254" y="239961"/>
                    <a:pt x="326898" y="272912"/>
                  </a:cubicBezTo>
                  <a:cubicBezTo>
                    <a:pt x="336224" y="297213"/>
                    <a:pt x="315223" y="336570"/>
                    <a:pt x="284020" y="353269"/>
                  </a:cubicBezTo>
                  <a:cubicBezTo>
                    <a:pt x="253895" y="369391"/>
                    <a:pt x="154090" y="359416"/>
                    <a:pt x="86938" y="333571"/>
                  </a:cubicBezTo>
                  <a:cubicBezTo>
                    <a:pt x="40259" y="315604"/>
                    <a:pt x="35221" y="315821"/>
                    <a:pt x="20139" y="336447"/>
                  </a:cubicBezTo>
                  <a:cubicBezTo>
                    <a:pt x="0" y="363990"/>
                    <a:pt x="6217" y="369909"/>
                    <a:pt x="90245" y="403182"/>
                  </a:cubicBezTo>
                  <a:cubicBezTo>
                    <a:pt x="168864" y="434314"/>
                    <a:pt x="269532" y="437623"/>
                    <a:pt x="321436" y="410783"/>
                  </a:cubicBezTo>
                  <a:cubicBezTo>
                    <a:pt x="403962" y="368107"/>
                    <a:pt x="422261" y="281090"/>
                    <a:pt x="362851" y="213847"/>
                  </a:cubicBezTo>
                  <a:cubicBezTo>
                    <a:pt x="332625" y="179635"/>
                    <a:pt x="315111" y="172555"/>
                    <a:pt x="232676" y="161224"/>
                  </a:cubicBezTo>
                  <a:cubicBezTo>
                    <a:pt x="180289" y="154023"/>
                    <a:pt x="127425" y="148523"/>
                    <a:pt x="115201" y="149003"/>
                  </a:cubicBezTo>
                  <a:cubicBezTo>
                    <a:pt x="101693" y="149534"/>
                    <a:pt x="92976" y="140618"/>
                    <a:pt x="92976" y="126273"/>
                  </a:cubicBezTo>
                  <a:cubicBezTo>
                    <a:pt x="92976" y="56444"/>
                    <a:pt x="153527" y="37162"/>
                    <a:pt x="258076" y="73699"/>
                  </a:cubicBezTo>
                  <a:cubicBezTo>
                    <a:pt x="307334" y="90913"/>
                    <a:pt x="335281" y="94579"/>
                    <a:pt x="352873" y="86135"/>
                  </a:cubicBezTo>
                  <a:cubicBezTo>
                    <a:pt x="377668" y="74233"/>
                    <a:pt x="377668" y="74016"/>
                    <a:pt x="352873" y="50428"/>
                  </a:cubicBezTo>
                  <a:cubicBezTo>
                    <a:pt x="324107" y="23063"/>
                    <a:pt x="285236" y="12993"/>
                    <a:pt x="176806" y="4818"/>
                  </a:cubicBezTo>
                  <a:cubicBezTo>
                    <a:pt x="112893" y="0"/>
                    <a:pt x="94629" y="3246"/>
                    <a:pt x="72504" y="233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7" name="任意多边形: 形状 66">
              <a:extLst>
                <a:ext uri="{FF2B5EF4-FFF2-40B4-BE49-F238E27FC236}">
                  <a16:creationId xmlns:a16="http://schemas.microsoft.com/office/drawing/2014/main" id="{EED252F8-3187-4E6B-9C3E-BACF5C17A39E}"/>
                </a:ext>
              </a:extLst>
            </p:cNvPr>
            <p:cNvSpPr/>
            <p:nvPr/>
          </p:nvSpPr>
          <p:spPr>
            <a:xfrm>
              <a:off x="8218180" y="2743200"/>
              <a:ext cx="395468" cy="412751"/>
            </a:xfrm>
            <a:custGeom>
              <a:avLst/>
              <a:gdLst/>
              <a:ahLst/>
              <a:cxnLst/>
              <a:rect l="0" t="0" r="0" b="0"/>
              <a:pathLst>
                <a:path w="395468" h="412751">
                  <a:moveTo>
                    <a:pt x="8792" y="14491"/>
                  </a:moveTo>
                  <a:cubicBezTo>
                    <a:pt x="3956" y="19327"/>
                    <a:pt x="0" y="33488"/>
                    <a:pt x="0" y="45961"/>
                  </a:cubicBezTo>
                  <a:cubicBezTo>
                    <a:pt x="0" y="65399"/>
                    <a:pt x="10430" y="68271"/>
                    <a:pt x="73025" y="66069"/>
                  </a:cubicBezTo>
                  <a:lnTo>
                    <a:pt x="146050" y="63500"/>
                  </a:lnTo>
                  <a:lnTo>
                    <a:pt x="155944" y="238125"/>
                  </a:lnTo>
                  <a:cubicBezTo>
                    <a:pt x="165835" y="412709"/>
                    <a:pt x="165845" y="412750"/>
                    <a:pt x="197219" y="412750"/>
                  </a:cubicBezTo>
                  <a:lnTo>
                    <a:pt x="228600" y="412750"/>
                  </a:lnTo>
                  <a:lnTo>
                    <a:pt x="228600" y="69850"/>
                  </a:lnTo>
                  <a:lnTo>
                    <a:pt x="395467" y="69850"/>
                  </a:lnTo>
                  <a:lnTo>
                    <a:pt x="374650" y="0"/>
                  </a:lnTo>
                  <a:lnTo>
                    <a:pt x="196117" y="2849"/>
                  </a:lnTo>
                  <a:cubicBezTo>
                    <a:pt x="97924" y="4417"/>
                    <a:pt x="13628" y="9655"/>
                    <a:pt x="8792" y="14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8" name="任意多边形: 形状 67">
              <a:extLst>
                <a:ext uri="{FF2B5EF4-FFF2-40B4-BE49-F238E27FC236}">
                  <a16:creationId xmlns:a16="http://schemas.microsoft.com/office/drawing/2014/main" id="{61696216-BBFB-4EE7-B1F7-25C675F22BE0}"/>
                </a:ext>
              </a:extLst>
            </p:cNvPr>
            <p:cNvSpPr/>
            <p:nvPr/>
          </p:nvSpPr>
          <p:spPr>
            <a:xfrm>
              <a:off x="8662680" y="2743231"/>
              <a:ext cx="76846" cy="412720"/>
            </a:xfrm>
            <a:custGeom>
              <a:avLst/>
              <a:gdLst/>
              <a:ahLst/>
              <a:cxnLst/>
              <a:rect l="0" t="0" r="0" b="0"/>
              <a:pathLst>
                <a:path w="76846" h="412720">
                  <a:moveTo>
                    <a:pt x="0" y="208675"/>
                  </a:moveTo>
                  <a:lnTo>
                    <a:pt x="0" y="412719"/>
                  </a:lnTo>
                  <a:lnTo>
                    <a:pt x="76845" y="412719"/>
                  </a:lnTo>
                  <a:lnTo>
                    <a:pt x="66997" y="206344"/>
                  </a:lnTo>
                  <a:cubicBezTo>
                    <a:pt x="57283" y="2741"/>
                    <a:pt x="56766" y="0"/>
                    <a:pt x="28575" y="2300"/>
                  </a:cubicBezTo>
                  <a:cubicBezTo>
                    <a:pt x="224" y="4614"/>
                    <a:pt x="0" y="6232"/>
                    <a:pt x="0" y="208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9" name="任意多边形: 形状 68">
              <a:extLst>
                <a:ext uri="{FF2B5EF4-FFF2-40B4-BE49-F238E27FC236}">
                  <a16:creationId xmlns:a16="http://schemas.microsoft.com/office/drawing/2014/main" id="{BD2802C7-1D4E-47B1-BEA8-7C6EA4D76611}"/>
                </a:ext>
              </a:extLst>
            </p:cNvPr>
            <p:cNvSpPr/>
            <p:nvPr/>
          </p:nvSpPr>
          <p:spPr>
            <a:xfrm>
              <a:off x="8789680" y="2743200"/>
              <a:ext cx="395303" cy="412751"/>
            </a:xfrm>
            <a:custGeom>
              <a:avLst/>
              <a:gdLst/>
              <a:ahLst/>
              <a:cxnLst/>
              <a:rect l="0" t="0" r="0" b="0"/>
              <a:pathLst>
                <a:path w="395303" h="412751">
                  <a:moveTo>
                    <a:pt x="8792" y="14491"/>
                  </a:moveTo>
                  <a:cubicBezTo>
                    <a:pt x="3956" y="19327"/>
                    <a:pt x="0" y="33761"/>
                    <a:pt x="0" y="46567"/>
                  </a:cubicBezTo>
                  <a:cubicBezTo>
                    <a:pt x="0" y="66756"/>
                    <a:pt x="10968" y="69850"/>
                    <a:pt x="82550" y="69850"/>
                  </a:cubicBezTo>
                  <a:lnTo>
                    <a:pt x="165100" y="69850"/>
                  </a:lnTo>
                  <a:lnTo>
                    <a:pt x="165100" y="412750"/>
                  </a:lnTo>
                  <a:lnTo>
                    <a:pt x="227863" y="412750"/>
                  </a:lnTo>
                  <a:lnTo>
                    <a:pt x="222250" y="63500"/>
                  </a:lnTo>
                  <a:lnTo>
                    <a:pt x="395302" y="68596"/>
                  </a:lnTo>
                  <a:lnTo>
                    <a:pt x="374650" y="0"/>
                  </a:lnTo>
                  <a:lnTo>
                    <a:pt x="196117" y="2849"/>
                  </a:lnTo>
                  <a:cubicBezTo>
                    <a:pt x="97924" y="4417"/>
                    <a:pt x="13628" y="9655"/>
                    <a:pt x="8792" y="14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0" name="任意多边形: 形状 69">
              <a:extLst>
                <a:ext uri="{FF2B5EF4-FFF2-40B4-BE49-F238E27FC236}">
                  <a16:creationId xmlns:a16="http://schemas.microsoft.com/office/drawing/2014/main" id="{4F56B56F-CC5D-432B-B6D0-FE75ACA950AB}"/>
                </a:ext>
              </a:extLst>
            </p:cNvPr>
            <p:cNvSpPr/>
            <p:nvPr/>
          </p:nvSpPr>
          <p:spPr>
            <a:xfrm>
              <a:off x="9240603" y="2726076"/>
              <a:ext cx="398796" cy="457259"/>
            </a:xfrm>
            <a:custGeom>
              <a:avLst/>
              <a:gdLst/>
              <a:ahLst/>
              <a:cxnLst/>
              <a:rect l="0" t="0" r="0" b="0"/>
              <a:pathLst>
                <a:path w="398796" h="457259">
                  <a:moveTo>
                    <a:pt x="22151" y="26640"/>
                  </a:moveTo>
                  <a:cubicBezTo>
                    <a:pt x="1837" y="41224"/>
                    <a:pt x="0" y="343616"/>
                    <a:pt x="19998" y="380984"/>
                  </a:cubicBezTo>
                  <a:cubicBezTo>
                    <a:pt x="53044" y="442731"/>
                    <a:pt x="211732" y="457258"/>
                    <a:pt x="311076" y="407629"/>
                  </a:cubicBezTo>
                  <a:cubicBezTo>
                    <a:pt x="368248" y="379069"/>
                    <a:pt x="383818" y="333418"/>
                    <a:pt x="392909" y="167708"/>
                  </a:cubicBezTo>
                  <a:cubicBezTo>
                    <a:pt x="398795" y="60422"/>
                    <a:pt x="396792" y="37670"/>
                    <a:pt x="380926" y="31581"/>
                  </a:cubicBezTo>
                  <a:cubicBezTo>
                    <a:pt x="331183" y="12493"/>
                    <a:pt x="323776" y="32923"/>
                    <a:pt x="323776" y="189213"/>
                  </a:cubicBezTo>
                  <a:cubicBezTo>
                    <a:pt x="323776" y="330153"/>
                    <a:pt x="322015" y="340767"/>
                    <a:pt x="295550" y="359304"/>
                  </a:cubicBezTo>
                  <a:cubicBezTo>
                    <a:pt x="257982" y="385618"/>
                    <a:pt x="135570" y="385618"/>
                    <a:pt x="98002" y="359304"/>
                  </a:cubicBezTo>
                  <a:cubicBezTo>
                    <a:pt x="71526" y="340760"/>
                    <a:pt x="69776" y="330174"/>
                    <a:pt x="69776" y="188603"/>
                  </a:cubicBezTo>
                  <a:cubicBezTo>
                    <a:pt x="69776" y="35770"/>
                    <a:pt x="59258" y="0"/>
                    <a:pt x="22151" y="266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1" name="任意多边形: 形状 70">
              <a:extLst>
                <a:ext uri="{FF2B5EF4-FFF2-40B4-BE49-F238E27FC236}">
                  <a16:creationId xmlns:a16="http://schemas.microsoft.com/office/drawing/2014/main" id="{2F520FA3-5917-492A-8E45-1017E7D4D5CC}"/>
                </a:ext>
              </a:extLst>
            </p:cNvPr>
            <p:cNvSpPr/>
            <p:nvPr/>
          </p:nvSpPr>
          <p:spPr>
            <a:xfrm>
              <a:off x="9691380" y="2743200"/>
              <a:ext cx="395468" cy="412751"/>
            </a:xfrm>
            <a:custGeom>
              <a:avLst/>
              <a:gdLst/>
              <a:ahLst/>
              <a:cxnLst/>
              <a:rect l="0" t="0" r="0" b="0"/>
              <a:pathLst>
                <a:path w="395468" h="412751">
                  <a:moveTo>
                    <a:pt x="8792" y="14491"/>
                  </a:moveTo>
                  <a:cubicBezTo>
                    <a:pt x="3956" y="19327"/>
                    <a:pt x="0" y="33761"/>
                    <a:pt x="0" y="46567"/>
                  </a:cubicBezTo>
                  <a:cubicBezTo>
                    <a:pt x="0" y="66756"/>
                    <a:pt x="10968" y="69850"/>
                    <a:pt x="82550" y="69850"/>
                  </a:cubicBezTo>
                  <a:lnTo>
                    <a:pt x="165100" y="69850"/>
                  </a:lnTo>
                  <a:lnTo>
                    <a:pt x="165100" y="412750"/>
                  </a:lnTo>
                  <a:lnTo>
                    <a:pt x="228600" y="412750"/>
                  </a:lnTo>
                  <a:lnTo>
                    <a:pt x="228600" y="69850"/>
                  </a:lnTo>
                  <a:lnTo>
                    <a:pt x="395467" y="69850"/>
                  </a:lnTo>
                  <a:lnTo>
                    <a:pt x="374650" y="0"/>
                  </a:lnTo>
                  <a:lnTo>
                    <a:pt x="196117" y="2849"/>
                  </a:lnTo>
                  <a:cubicBezTo>
                    <a:pt x="97924" y="4417"/>
                    <a:pt x="13628" y="9655"/>
                    <a:pt x="8792" y="144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2" name="任意多边形: 形状 71">
              <a:extLst>
                <a:ext uri="{FF2B5EF4-FFF2-40B4-BE49-F238E27FC236}">
                  <a16:creationId xmlns:a16="http://schemas.microsoft.com/office/drawing/2014/main" id="{FD15C48E-3450-4993-B96A-F8F6FEF9F280}"/>
                </a:ext>
              </a:extLst>
            </p:cNvPr>
            <p:cNvSpPr/>
            <p:nvPr/>
          </p:nvSpPr>
          <p:spPr>
            <a:xfrm>
              <a:off x="10148580" y="2743200"/>
              <a:ext cx="381001" cy="412751"/>
            </a:xfrm>
            <a:custGeom>
              <a:avLst/>
              <a:gdLst/>
              <a:ahLst/>
              <a:cxnLst/>
              <a:rect l="0" t="0" r="0" b="0"/>
              <a:pathLst>
                <a:path w="381001" h="412751">
                  <a:moveTo>
                    <a:pt x="0" y="5653"/>
                  </a:moveTo>
                  <a:lnTo>
                    <a:pt x="0" y="412750"/>
                  </a:lnTo>
                  <a:lnTo>
                    <a:pt x="381000" y="412750"/>
                  </a:lnTo>
                  <a:lnTo>
                    <a:pt x="381000" y="349250"/>
                  </a:lnTo>
                  <a:lnTo>
                    <a:pt x="63500" y="349250"/>
                  </a:lnTo>
                  <a:lnTo>
                    <a:pt x="63500" y="236018"/>
                  </a:lnTo>
                  <a:lnTo>
                    <a:pt x="155575" y="225959"/>
                  </a:lnTo>
                  <a:cubicBezTo>
                    <a:pt x="235831" y="217191"/>
                    <a:pt x="247650" y="212639"/>
                    <a:pt x="247650" y="190500"/>
                  </a:cubicBezTo>
                  <a:cubicBezTo>
                    <a:pt x="247650" y="167177"/>
                    <a:pt x="240059" y="165315"/>
                    <a:pt x="154841" y="167728"/>
                  </a:cubicBezTo>
                  <a:lnTo>
                    <a:pt x="62032" y="170355"/>
                  </a:lnTo>
                  <a:lnTo>
                    <a:pt x="57150" y="63500"/>
                  </a:lnTo>
                  <a:lnTo>
                    <a:pt x="203200" y="62419"/>
                  </a:lnTo>
                  <a:cubicBezTo>
                    <a:pt x="348848" y="61341"/>
                    <a:pt x="349250" y="61254"/>
                    <a:pt x="349250" y="30669"/>
                  </a:cubicBezTo>
                  <a:lnTo>
                    <a:pt x="3492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3" name="任意多边形: 形状 72">
              <a:extLst>
                <a:ext uri="{FF2B5EF4-FFF2-40B4-BE49-F238E27FC236}">
                  <a16:creationId xmlns:a16="http://schemas.microsoft.com/office/drawing/2014/main" id="{5C385793-9A85-4381-84A0-3B2311B2545B}"/>
                </a:ext>
              </a:extLst>
            </p:cNvPr>
            <p:cNvSpPr/>
            <p:nvPr/>
          </p:nvSpPr>
          <p:spPr>
            <a:xfrm>
              <a:off x="3696980" y="2863850"/>
              <a:ext cx="203201" cy="63501"/>
            </a:xfrm>
            <a:custGeom>
              <a:avLst/>
              <a:gdLst/>
              <a:ahLst/>
              <a:cxnLst/>
              <a:rect l="0" t="0" r="0" b="0"/>
              <a:pathLst>
                <a:path w="203201" h="63501">
                  <a:moveTo>
                    <a:pt x="8467" y="8467"/>
                  </a:moveTo>
                  <a:cubicBezTo>
                    <a:pt x="3810" y="13123"/>
                    <a:pt x="0" y="27411"/>
                    <a:pt x="0" y="40217"/>
                  </a:cubicBezTo>
                  <a:cubicBezTo>
                    <a:pt x="0" y="60854"/>
                    <a:pt x="11545" y="63500"/>
                    <a:pt x="101600" y="63500"/>
                  </a:cubicBezTo>
                  <a:cubicBezTo>
                    <a:pt x="201507" y="63500"/>
                    <a:pt x="203200" y="62971"/>
                    <a:pt x="203200" y="31750"/>
                  </a:cubicBezTo>
                  <a:cubicBezTo>
                    <a:pt x="203200" y="770"/>
                    <a:pt x="200942" y="0"/>
                    <a:pt x="110067" y="0"/>
                  </a:cubicBezTo>
                  <a:cubicBezTo>
                    <a:pt x="58843" y="0"/>
                    <a:pt x="13123" y="3810"/>
                    <a:pt x="8467" y="8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60" name="组合 159">
            <a:extLst>
              <a:ext uri="{FF2B5EF4-FFF2-40B4-BE49-F238E27FC236}">
                <a16:creationId xmlns:a16="http://schemas.microsoft.com/office/drawing/2014/main" id="{60C8A4CE-1DFC-4F6A-8013-3F0B1E11DE26}"/>
              </a:ext>
            </a:extLst>
          </p:cNvPr>
          <p:cNvGrpSpPr/>
          <p:nvPr userDrawn="1"/>
        </p:nvGrpSpPr>
        <p:grpSpPr>
          <a:xfrm>
            <a:off x="8285066" y="240430"/>
            <a:ext cx="3296005" cy="560585"/>
            <a:chOff x="133154" y="240430"/>
            <a:chExt cx="3296005" cy="560585"/>
          </a:xfrm>
        </p:grpSpPr>
        <p:pic>
          <p:nvPicPr>
            <p:cNvPr id="161" name="图片 160" descr="文本&#10;&#10;描述已自动生成">
              <a:extLst>
                <a:ext uri="{FF2B5EF4-FFF2-40B4-BE49-F238E27FC236}">
                  <a16:creationId xmlns:a16="http://schemas.microsoft.com/office/drawing/2014/main" id="{53D5B605-5303-48E3-B4D8-39D0FB7B00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99978" y="240430"/>
              <a:ext cx="1329181" cy="560585"/>
            </a:xfrm>
            <a:prstGeom prst="rect">
              <a:avLst/>
            </a:prstGeom>
          </p:spPr>
        </p:pic>
        <p:cxnSp>
          <p:nvCxnSpPr>
            <p:cNvPr id="162" name="直接连接符 161">
              <a:extLst>
                <a:ext uri="{FF2B5EF4-FFF2-40B4-BE49-F238E27FC236}">
                  <a16:creationId xmlns:a16="http://schemas.microsoft.com/office/drawing/2014/main" id="{9CC1D2F5-5796-4903-BD6E-F0C168DA140F}"/>
                </a:ext>
              </a:extLst>
            </p:cNvPr>
            <p:cNvCxnSpPr>
              <a:cxnSpLocks/>
            </p:cNvCxnSpPr>
            <p:nvPr userDrawn="1"/>
          </p:nvCxnSpPr>
          <p:spPr>
            <a:xfrm>
              <a:off x="2046825" y="275037"/>
              <a:ext cx="0" cy="491376"/>
            </a:xfrm>
            <a:prstGeom prst="line">
              <a:avLst/>
            </a:prstGeom>
            <a:ln/>
          </p:spPr>
          <p:style>
            <a:lnRef idx="1">
              <a:schemeClr val="accent3"/>
            </a:lnRef>
            <a:fillRef idx="0">
              <a:schemeClr val="accent3"/>
            </a:fillRef>
            <a:effectRef idx="0">
              <a:schemeClr val="accent3"/>
            </a:effectRef>
            <a:fontRef idx="minor">
              <a:schemeClr val="tx1"/>
            </a:fontRef>
          </p:style>
        </p:cxnSp>
        <p:grpSp>
          <p:nvGrpSpPr>
            <p:cNvPr id="163" name="组合 162">
              <a:extLst>
                <a:ext uri="{FF2B5EF4-FFF2-40B4-BE49-F238E27FC236}">
                  <a16:creationId xmlns:a16="http://schemas.microsoft.com/office/drawing/2014/main" id="{CBC8A37D-9052-4C21-A5C9-9DA9414B1E04}"/>
                </a:ext>
              </a:extLst>
            </p:cNvPr>
            <p:cNvGrpSpPr/>
            <p:nvPr userDrawn="1"/>
          </p:nvGrpSpPr>
          <p:grpSpPr>
            <a:xfrm>
              <a:off x="133154" y="289326"/>
              <a:ext cx="1764858" cy="475181"/>
              <a:chOff x="-30880906" y="-2959181"/>
              <a:chExt cx="70905813" cy="19634362"/>
            </a:xfrm>
            <a:solidFill>
              <a:srgbClr val="004098"/>
            </a:solidFill>
          </p:grpSpPr>
          <p:sp>
            <p:nvSpPr>
              <p:cNvPr id="164" name="任意多边形: 形状 163">
                <a:extLst>
                  <a:ext uri="{FF2B5EF4-FFF2-40B4-BE49-F238E27FC236}">
                    <a16:creationId xmlns:a16="http://schemas.microsoft.com/office/drawing/2014/main" id="{30A29286-1787-452B-9F1D-CDA9CCBE6F98}"/>
                  </a:ext>
                </a:extLst>
              </p:cNvPr>
              <p:cNvSpPr/>
              <p:nvPr/>
            </p:nvSpPr>
            <p:spPr>
              <a:xfrm>
                <a:off x="-28283756" y="11287501"/>
                <a:ext cx="452556" cy="165100"/>
              </a:xfrm>
              <a:custGeom>
                <a:avLst/>
                <a:gdLst>
                  <a:gd name="connsiteX0" fmla="*/ 257052 w 452556"/>
                  <a:gd name="connsiteY0" fmla="*/ 0 h 165100"/>
                  <a:gd name="connsiteX1" fmla="*/ 360688 w 452556"/>
                  <a:gd name="connsiteY1" fmla="*/ 0 h 165100"/>
                  <a:gd name="connsiteX2" fmla="*/ 387908 w 452556"/>
                  <a:gd name="connsiteY2" fmla="*/ 45694 h 165100"/>
                  <a:gd name="connsiteX3" fmla="*/ 390856 w 452556"/>
                  <a:gd name="connsiteY3" fmla="*/ 50944 h 165100"/>
                  <a:gd name="connsiteX4" fmla="*/ 395584 w 452556"/>
                  <a:gd name="connsiteY4" fmla="*/ 58580 h 165100"/>
                  <a:gd name="connsiteX5" fmla="*/ 406624 w 452556"/>
                  <a:gd name="connsiteY5" fmla="*/ 77110 h 165100"/>
                  <a:gd name="connsiteX6" fmla="*/ 452556 w 452556"/>
                  <a:gd name="connsiteY6" fmla="*/ 159660 h 165100"/>
                  <a:gd name="connsiteX7" fmla="*/ 236836 w 452556"/>
                  <a:gd name="connsiteY7" fmla="*/ 165100 h 165100"/>
                  <a:gd name="connsiteX8" fmla="*/ 21116 w 452556"/>
                  <a:gd name="connsiteY8" fmla="*/ 165100 h 165100"/>
                  <a:gd name="connsiteX9" fmla="*/ 0 w 452556"/>
                  <a:gd name="connsiteY9" fmla="*/ 134716 h 165100"/>
                  <a:gd name="connsiteX10" fmla="*/ 5240 w 452556"/>
                  <a:gd name="connsiteY10" fmla="*/ 140704 h 165100"/>
                  <a:gd name="connsiteX11" fmla="*/ 54512 w 452556"/>
                  <a:gd name="connsiteY11" fmla="*/ 145156 h 165100"/>
                  <a:gd name="connsiteX12" fmla="*/ 255632 w 452556"/>
                  <a:gd name="connsiteY12" fmla="*/ 1690 h 165100"/>
                  <a:gd name="connsiteX13" fmla="*/ 257052 w 452556"/>
                  <a:gd name="connsiteY13" fmla="*/ 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556" h="165100">
                    <a:moveTo>
                      <a:pt x="257052" y="0"/>
                    </a:moveTo>
                    <a:lnTo>
                      <a:pt x="360688" y="0"/>
                    </a:lnTo>
                    <a:lnTo>
                      <a:pt x="387908" y="45694"/>
                    </a:lnTo>
                    <a:lnTo>
                      <a:pt x="390856" y="50944"/>
                    </a:lnTo>
                    <a:lnTo>
                      <a:pt x="395584" y="58580"/>
                    </a:lnTo>
                    <a:lnTo>
                      <a:pt x="406624" y="77110"/>
                    </a:lnTo>
                    <a:cubicBezTo>
                      <a:pt x="431888" y="119520"/>
                      <a:pt x="452556" y="156668"/>
                      <a:pt x="452556" y="159660"/>
                    </a:cubicBezTo>
                    <a:cubicBezTo>
                      <a:pt x="452556" y="162652"/>
                      <a:pt x="355484" y="165100"/>
                      <a:pt x="236836" y="165100"/>
                    </a:cubicBezTo>
                    <a:lnTo>
                      <a:pt x="21116" y="165100"/>
                    </a:lnTo>
                    <a:lnTo>
                      <a:pt x="0" y="134716"/>
                    </a:lnTo>
                    <a:lnTo>
                      <a:pt x="5240" y="140704"/>
                    </a:lnTo>
                    <a:cubicBezTo>
                      <a:pt x="20300" y="155302"/>
                      <a:pt x="30088" y="154352"/>
                      <a:pt x="54512" y="145156"/>
                    </a:cubicBezTo>
                    <a:cubicBezTo>
                      <a:pt x="101648" y="127408"/>
                      <a:pt x="211080" y="47970"/>
                      <a:pt x="255632" y="1690"/>
                    </a:cubicBezTo>
                    <a:lnTo>
                      <a:pt x="257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5" name="任意多边形: 形状 164">
                <a:extLst>
                  <a:ext uri="{FF2B5EF4-FFF2-40B4-BE49-F238E27FC236}">
                    <a16:creationId xmlns:a16="http://schemas.microsoft.com/office/drawing/2014/main" id="{C7E6BE6A-7E83-4E3C-A512-959ABD64C884}"/>
                  </a:ext>
                </a:extLst>
              </p:cNvPr>
              <p:cNvSpPr/>
              <p:nvPr/>
            </p:nvSpPr>
            <p:spPr>
              <a:xfrm>
                <a:off x="-28339804" y="11313713"/>
                <a:ext cx="13680" cy="40358"/>
              </a:xfrm>
              <a:custGeom>
                <a:avLst/>
                <a:gdLst>
                  <a:gd name="connsiteX0" fmla="*/ 292 w 13680"/>
                  <a:gd name="connsiteY0" fmla="*/ 0 h 40358"/>
                  <a:gd name="connsiteX1" fmla="*/ 13680 w 13680"/>
                  <a:gd name="connsiteY1" fmla="*/ 40358 h 40358"/>
                  <a:gd name="connsiteX2" fmla="*/ 12536 w 13680"/>
                  <a:gd name="connsiteY2" fmla="*/ 38400 h 40358"/>
                  <a:gd name="connsiteX3" fmla="*/ 0 w 13680"/>
                  <a:gd name="connsiteY3" fmla="*/ 2364 h 40358"/>
                  <a:gd name="connsiteX4" fmla="*/ 292 w 13680"/>
                  <a:gd name="connsiteY4" fmla="*/ 0 h 4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0" h="40358">
                    <a:moveTo>
                      <a:pt x="292" y="0"/>
                    </a:moveTo>
                    <a:lnTo>
                      <a:pt x="13680" y="40358"/>
                    </a:lnTo>
                    <a:lnTo>
                      <a:pt x="12536" y="38400"/>
                    </a:lnTo>
                    <a:cubicBezTo>
                      <a:pt x="5348" y="23438"/>
                      <a:pt x="592" y="10222"/>
                      <a:pt x="0" y="2364"/>
                    </a:cubicBezTo>
                    <a:lnTo>
                      <a:pt x="29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6" name="任意多边形: 形状 165">
                <a:extLst>
                  <a:ext uri="{FF2B5EF4-FFF2-40B4-BE49-F238E27FC236}">
                    <a16:creationId xmlns:a16="http://schemas.microsoft.com/office/drawing/2014/main" id="{7FCFAE49-4525-44C7-B81F-BF5439F3C1C6}"/>
                  </a:ext>
                </a:extLst>
              </p:cNvPr>
              <p:cNvSpPr/>
              <p:nvPr/>
            </p:nvSpPr>
            <p:spPr>
              <a:xfrm>
                <a:off x="-28326124" y="11354071"/>
                <a:ext cx="42368" cy="68146"/>
              </a:xfrm>
              <a:custGeom>
                <a:avLst/>
                <a:gdLst>
                  <a:gd name="connsiteX0" fmla="*/ 0 w 42368"/>
                  <a:gd name="connsiteY0" fmla="*/ 0 h 68146"/>
                  <a:gd name="connsiteX1" fmla="*/ 25976 w 42368"/>
                  <a:gd name="connsiteY1" fmla="*/ 44554 h 68146"/>
                  <a:gd name="connsiteX2" fmla="*/ 42368 w 42368"/>
                  <a:gd name="connsiteY2" fmla="*/ 68146 h 68146"/>
                  <a:gd name="connsiteX3" fmla="*/ 30060 w 42368"/>
                  <a:gd name="connsiteY3" fmla="*/ 54080 h 68146"/>
                  <a:gd name="connsiteX4" fmla="*/ 2928 w 42368"/>
                  <a:gd name="connsiteY4" fmla="*/ 8834 h 68146"/>
                  <a:gd name="connsiteX5" fmla="*/ 0 w 42368"/>
                  <a:gd name="connsiteY5" fmla="*/ 0 h 6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68" h="68146">
                    <a:moveTo>
                      <a:pt x="0" y="0"/>
                    </a:moveTo>
                    <a:lnTo>
                      <a:pt x="25976" y="44554"/>
                    </a:lnTo>
                    <a:lnTo>
                      <a:pt x="42368" y="68146"/>
                    </a:lnTo>
                    <a:lnTo>
                      <a:pt x="30060" y="54080"/>
                    </a:lnTo>
                    <a:cubicBezTo>
                      <a:pt x="19664" y="41184"/>
                      <a:pt x="10552" y="25816"/>
                      <a:pt x="2928" y="883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7" name="任意多边形: 形状 166">
                <a:extLst>
                  <a:ext uri="{FF2B5EF4-FFF2-40B4-BE49-F238E27FC236}">
                    <a16:creationId xmlns:a16="http://schemas.microsoft.com/office/drawing/2014/main" id="{CCF01F9D-B347-41CD-AE8E-863D9F4C628D}"/>
                  </a:ext>
                </a:extLst>
              </p:cNvPr>
              <p:cNvSpPr/>
              <p:nvPr/>
            </p:nvSpPr>
            <p:spPr>
              <a:xfrm>
                <a:off x="-30880906" y="-2959181"/>
                <a:ext cx="18808500" cy="19634362"/>
              </a:xfrm>
              <a:custGeom>
                <a:avLst/>
                <a:gdLst>
                  <a:gd name="connsiteX0" fmla="*/ 9378974 w 18808500"/>
                  <a:gd name="connsiteY0" fmla="*/ 1 h 19634362"/>
                  <a:gd name="connsiteX1" fmla="*/ 9768010 w 18808500"/>
                  <a:gd name="connsiteY1" fmla="*/ 10369 h 19634362"/>
                  <a:gd name="connsiteX2" fmla="*/ 10606210 w 18808500"/>
                  <a:gd name="connsiteY2" fmla="*/ 79586 h 19634362"/>
                  <a:gd name="connsiteX3" fmla="*/ 10726858 w 18808500"/>
                  <a:gd name="connsiteY3" fmla="*/ 98187 h 19634362"/>
                  <a:gd name="connsiteX4" fmla="*/ 10968158 w 18808500"/>
                  <a:gd name="connsiteY4" fmla="*/ 137195 h 19634362"/>
                  <a:gd name="connsiteX5" fmla="*/ 11171358 w 18808500"/>
                  <a:gd name="connsiteY5" fmla="*/ 174908 h 19634362"/>
                  <a:gd name="connsiteX6" fmla="*/ 11326978 w 18808500"/>
                  <a:gd name="connsiteY6" fmla="*/ 212370 h 19634362"/>
                  <a:gd name="connsiteX7" fmla="*/ 11492078 w 18808500"/>
                  <a:gd name="connsiteY7" fmla="*/ 249741 h 19634362"/>
                  <a:gd name="connsiteX8" fmla="*/ 12365158 w 18808500"/>
                  <a:gd name="connsiteY8" fmla="*/ 501292 h 19634362"/>
                  <a:gd name="connsiteX9" fmla="*/ 13048726 w 18808500"/>
                  <a:gd name="connsiteY9" fmla="*/ 776883 h 19634362"/>
                  <a:gd name="connsiteX10" fmla="*/ 13153378 w 18808500"/>
                  <a:gd name="connsiteY10" fmla="*/ 822783 h 19634362"/>
                  <a:gd name="connsiteX11" fmla="*/ 13794406 w 18808500"/>
                  <a:gd name="connsiteY11" fmla="*/ 1143149 h 19634362"/>
                  <a:gd name="connsiteX12" fmla="*/ 14879758 w 18808500"/>
                  <a:gd name="connsiteY12" fmla="*/ 1846497 h 19634362"/>
                  <a:gd name="connsiteX13" fmla="*/ 15896758 w 18808500"/>
                  <a:gd name="connsiteY13" fmla="*/ 2733966 h 19634362"/>
                  <a:gd name="connsiteX14" fmla="*/ 17413106 w 18808500"/>
                  <a:gd name="connsiteY14" fmla="*/ 4689933 h 19634362"/>
                  <a:gd name="connsiteX15" fmla="*/ 17888922 w 18808500"/>
                  <a:gd name="connsiteY15" fmla="*/ 5597982 h 19634362"/>
                  <a:gd name="connsiteX16" fmla="*/ 17947894 w 18808500"/>
                  <a:gd name="connsiteY16" fmla="*/ 5731334 h 19634362"/>
                  <a:gd name="connsiteX17" fmla="*/ 18001274 w 18808500"/>
                  <a:gd name="connsiteY17" fmla="*/ 5851982 h 19634362"/>
                  <a:gd name="connsiteX18" fmla="*/ 18378318 w 18808500"/>
                  <a:gd name="connsiteY18" fmla="*/ 6906082 h 19634362"/>
                  <a:gd name="connsiteX19" fmla="*/ 18417350 w 18808500"/>
                  <a:gd name="connsiteY19" fmla="*/ 7033082 h 19634362"/>
                  <a:gd name="connsiteX20" fmla="*/ 18440966 w 18808500"/>
                  <a:gd name="connsiteY20" fmla="*/ 7115634 h 19634362"/>
                  <a:gd name="connsiteX21" fmla="*/ 18479842 w 18808500"/>
                  <a:gd name="connsiteY21" fmla="*/ 7268034 h 19634362"/>
                  <a:gd name="connsiteX22" fmla="*/ 18753094 w 18808500"/>
                  <a:gd name="connsiteY22" fmla="*/ 8836482 h 19634362"/>
                  <a:gd name="connsiteX23" fmla="*/ 18753846 w 18808500"/>
                  <a:gd name="connsiteY23" fmla="*/ 10773234 h 19634362"/>
                  <a:gd name="connsiteX24" fmla="*/ 18728106 w 18808500"/>
                  <a:gd name="connsiteY24" fmla="*/ 11020882 h 19634362"/>
                  <a:gd name="connsiteX25" fmla="*/ 18708306 w 18808500"/>
                  <a:gd name="connsiteY25" fmla="*/ 11173282 h 19634362"/>
                  <a:gd name="connsiteX26" fmla="*/ 18682498 w 18808500"/>
                  <a:gd name="connsiteY26" fmla="*/ 11338382 h 19634362"/>
                  <a:gd name="connsiteX27" fmla="*/ 18524142 w 18808500"/>
                  <a:gd name="connsiteY27" fmla="*/ 12163882 h 19634362"/>
                  <a:gd name="connsiteX28" fmla="*/ 18399702 w 18808500"/>
                  <a:gd name="connsiteY28" fmla="*/ 12640134 h 19634362"/>
                  <a:gd name="connsiteX29" fmla="*/ 17343726 w 18808500"/>
                  <a:gd name="connsiteY29" fmla="*/ 15040434 h 19634362"/>
                  <a:gd name="connsiteX30" fmla="*/ 16963518 w 18808500"/>
                  <a:gd name="connsiteY30" fmla="*/ 15618282 h 19634362"/>
                  <a:gd name="connsiteX31" fmla="*/ 16876818 w 18808500"/>
                  <a:gd name="connsiteY31" fmla="*/ 15738934 h 19634362"/>
                  <a:gd name="connsiteX32" fmla="*/ 16263778 w 18808500"/>
                  <a:gd name="connsiteY32" fmla="*/ 16494582 h 19634362"/>
                  <a:gd name="connsiteX33" fmla="*/ 16105610 w 18808500"/>
                  <a:gd name="connsiteY33" fmla="*/ 16666034 h 19634362"/>
                  <a:gd name="connsiteX34" fmla="*/ 14936910 w 18808500"/>
                  <a:gd name="connsiteY34" fmla="*/ 17722250 h 19634362"/>
                  <a:gd name="connsiteX35" fmla="*/ 13755570 w 18808500"/>
                  <a:gd name="connsiteY35" fmla="*/ 18501138 h 19634362"/>
                  <a:gd name="connsiteX36" fmla="*/ 13373014 w 18808500"/>
                  <a:gd name="connsiteY36" fmla="*/ 18699178 h 19634362"/>
                  <a:gd name="connsiteX37" fmla="*/ 12972962 w 18808500"/>
                  <a:gd name="connsiteY37" fmla="*/ 18883218 h 19634362"/>
                  <a:gd name="connsiteX38" fmla="*/ 12301658 w 18808500"/>
                  <a:gd name="connsiteY38" fmla="*/ 19132638 h 19634362"/>
                  <a:gd name="connsiteX39" fmla="*/ 12082582 w 18808500"/>
                  <a:gd name="connsiteY39" fmla="*/ 19213742 h 19634362"/>
                  <a:gd name="connsiteX40" fmla="*/ 11955582 w 18808500"/>
                  <a:gd name="connsiteY40" fmla="*/ 19251278 h 19634362"/>
                  <a:gd name="connsiteX41" fmla="*/ 11819058 w 18808500"/>
                  <a:gd name="connsiteY41" fmla="*/ 19281834 h 19634362"/>
                  <a:gd name="connsiteX42" fmla="*/ 11622210 w 18808500"/>
                  <a:gd name="connsiteY42" fmla="*/ 19331966 h 19634362"/>
                  <a:gd name="connsiteX43" fmla="*/ 11444410 w 18808500"/>
                  <a:gd name="connsiteY43" fmla="*/ 19377198 h 19634362"/>
                  <a:gd name="connsiteX44" fmla="*/ 10745910 w 18808500"/>
                  <a:gd name="connsiteY44" fmla="*/ 19511422 h 19634362"/>
                  <a:gd name="connsiteX45" fmla="*/ 10453910 w 18808500"/>
                  <a:gd name="connsiteY45" fmla="*/ 19555170 h 19634362"/>
                  <a:gd name="connsiteX46" fmla="*/ 10257058 w 18808500"/>
                  <a:gd name="connsiteY46" fmla="*/ 19580234 h 19634362"/>
                  <a:gd name="connsiteX47" fmla="*/ 9817910 w 18808500"/>
                  <a:gd name="connsiteY47" fmla="*/ 19606950 h 19634362"/>
                  <a:gd name="connsiteX48" fmla="*/ 9404262 w 18808500"/>
                  <a:gd name="connsiteY48" fmla="*/ 19634362 h 19634362"/>
                  <a:gd name="connsiteX49" fmla="*/ 8979710 w 18808500"/>
                  <a:gd name="connsiteY49" fmla="*/ 19606926 h 19634362"/>
                  <a:gd name="connsiteX50" fmla="*/ 8536110 w 18808500"/>
                  <a:gd name="connsiteY50" fmla="*/ 19573998 h 19634362"/>
                  <a:gd name="connsiteX51" fmla="*/ 8345610 w 18808500"/>
                  <a:gd name="connsiteY51" fmla="*/ 19549510 h 19634362"/>
                  <a:gd name="connsiteX52" fmla="*/ 7342310 w 18808500"/>
                  <a:gd name="connsiteY52" fmla="*/ 19376818 h 19634362"/>
                  <a:gd name="connsiteX53" fmla="*/ 7170858 w 18808500"/>
                  <a:gd name="connsiteY53" fmla="*/ 19333886 h 19634362"/>
                  <a:gd name="connsiteX54" fmla="*/ 6707310 w 18808500"/>
                  <a:gd name="connsiteY54" fmla="*/ 19206474 h 19634362"/>
                  <a:gd name="connsiteX55" fmla="*/ 5405558 w 18808500"/>
                  <a:gd name="connsiteY55" fmla="*/ 18684718 h 19634362"/>
                  <a:gd name="connsiteX56" fmla="*/ 3475978 w 18808500"/>
                  <a:gd name="connsiteY56" fmla="*/ 17421326 h 19634362"/>
                  <a:gd name="connsiteX57" fmla="*/ 1340478 w 18808500"/>
                  <a:gd name="connsiteY57" fmla="*/ 14862634 h 19634362"/>
                  <a:gd name="connsiteX58" fmla="*/ 1179150 w 18808500"/>
                  <a:gd name="connsiteY58" fmla="*/ 14569726 h 19634362"/>
                  <a:gd name="connsiteX59" fmla="*/ 1064442 w 18808500"/>
                  <a:gd name="connsiteY59" fmla="*/ 14347478 h 19634362"/>
                  <a:gd name="connsiteX60" fmla="*/ 622158 w 18808500"/>
                  <a:gd name="connsiteY60" fmla="*/ 13328130 h 19634362"/>
                  <a:gd name="connsiteX61" fmla="*/ 408282 w 18808500"/>
                  <a:gd name="connsiteY61" fmla="*/ 12683694 h 19634362"/>
                  <a:gd name="connsiteX62" fmla="*/ 338030 w 18808500"/>
                  <a:gd name="connsiteY62" fmla="*/ 12436042 h 19634362"/>
                  <a:gd name="connsiteX63" fmla="*/ 262774 w 18808500"/>
                  <a:gd name="connsiteY63" fmla="*/ 12151182 h 19634362"/>
                  <a:gd name="connsiteX64" fmla="*/ 210330 w 18808500"/>
                  <a:gd name="connsiteY64" fmla="*/ 11902166 h 19634362"/>
                  <a:gd name="connsiteX65" fmla="*/ 179070 w 18808500"/>
                  <a:gd name="connsiteY65" fmla="*/ 11749766 h 19634362"/>
                  <a:gd name="connsiteX66" fmla="*/ 26490 w 18808500"/>
                  <a:gd name="connsiteY66" fmla="*/ 10697034 h 19634362"/>
                  <a:gd name="connsiteX67" fmla="*/ 26490 w 18808500"/>
                  <a:gd name="connsiteY67" fmla="*/ 8919034 h 19634362"/>
                  <a:gd name="connsiteX68" fmla="*/ 172398 w 18808500"/>
                  <a:gd name="connsiteY68" fmla="*/ 7877634 h 19634362"/>
                  <a:gd name="connsiteX69" fmla="*/ 255438 w 18808500"/>
                  <a:gd name="connsiteY69" fmla="*/ 7483934 h 19634362"/>
                  <a:gd name="connsiteX70" fmla="*/ 583246 w 18808500"/>
                  <a:gd name="connsiteY70" fmla="*/ 6372682 h 19634362"/>
                  <a:gd name="connsiteX71" fmla="*/ 680866 w 18808500"/>
                  <a:gd name="connsiteY71" fmla="*/ 6118682 h 19634362"/>
                  <a:gd name="connsiteX72" fmla="*/ 737982 w 18808500"/>
                  <a:gd name="connsiteY72" fmla="*/ 5972634 h 19634362"/>
                  <a:gd name="connsiteX73" fmla="*/ 828306 w 18808500"/>
                  <a:gd name="connsiteY73" fmla="*/ 5763082 h 19634362"/>
                  <a:gd name="connsiteX74" fmla="*/ 1999986 w 18808500"/>
                  <a:gd name="connsiteY74" fmla="*/ 3756483 h 19634362"/>
                  <a:gd name="connsiteX75" fmla="*/ 3703758 w 18808500"/>
                  <a:gd name="connsiteY75" fmla="*/ 2005363 h 19634362"/>
                  <a:gd name="connsiteX76" fmla="*/ 4517482 w 18808500"/>
                  <a:gd name="connsiteY76" fmla="*/ 1435229 h 19634362"/>
                  <a:gd name="connsiteX77" fmla="*/ 4796882 w 18808500"/>
                  <a:gd name="connsiteY77" fmla="*/ 1263601 h 19634362"/>
                  <a:gd name="connsiteX78" fmla="*/ 5331502 w 18808500"/>
                  <a:gd name="connsiteY78" fmla="*/ 973731 h 19634362"/>
                  <a:gd name="connsiteX79" fmla="*/ 5604550 w 18808500"/>
                  <a:gd name="connsiteY79" fmla="*/ 840825 h 19634362"/>
                  <a:gd name="connsiteX80" fmla="*/ 6840658 w 18808500"/>
                  <a:gd name="connsiteY80" fmla="*/ 367166 h 19634362"/>
                  <a:gd name="connsiteX81" fmla="*/ 8974258 w 18808500"/>
                  <a:gd name="connsiteY81" fmla="*/ 10988 h 19634362"/>
                  <a:gd name="connsiteX82" fmla="*/ 9378974 w 18808500"/>
                  <a:gd name="connsiteY82" fmla="*/ 1 h 19634362"/>
                  <a:gd name="connsiteX83" fmla="*/ 9230086 w 18808500"/>
                  <a:gd name="connsiteY83" fmla="*/ 284513 h 19634362"/>
                  <a:gd name="connsiteX84" fmla="*/ 9012358 w 18808500"/>
                  <a:gd name="connsiteY84" fmla="*/ 290810 h 19634362"/>
                  <a:gd name="connsiteX85" fmla="*/ 8701210 w 18808500"/>
                  <a:gd name="connsiteY85" fmla="*/ 314520 h 19634362"/>
                  <a:gd name="connsiteX86" fmla="*/ 7837610 w 18808500"/>
                  <a:gd name="connsiteY86" fmla="*/ 421712 h 19634362"/>
                  <a:gd name="connsiteX87" fmla="*/ 7155042 w 18808500"/>
                  <a:gd name="connsiteY87" fmla="*/ 581298 h 19634362"/>
                  <a:gd name="connsiteX88" fmla="*/ 7015342 w 18808500"/>
                  <a:gd name="connsiteY88" fmla="*/ 618642 h 19634362"/>
                  <a:gd name="connsiteX89" fmla="*/ 6904158 w 18808500"/>
                  <a:gd name="connsiteY89" fmla="*/ 642330 h 19634362"/>
                  <a:gd name="connsiteX90" fmla="*/ 6732710 w 18808500"/>
                  <a:gd name="connsiteY90" fmla="*/ 696275 h 19634362"/>
                  <a:gd name="connsiteX91" fmla="*/ 6565690 w 18808500"/>
                  <a:gd name="connsiteY91" fmla="*/ 761239 h 19634362"/>
                  <a:gd name="connsiteX92" fmla="*/ 6521778 w 18808500"/>
                  <a:gd name="connsiteY92" fmla="*/ 784682 h 19634362"/>
                  <a:gd name="connsiteX93" fmla="*/ 6053262 w 18808500"/>
                  <a:gd name="connsiteY93" fmla="*/ 943883 h 19634362"/>
                  <a:gd name="connsiteX94" fmla="*/ 4965398 w 18808500"/>
                  <a:gd name="connsiteY94" fmla="*/ 1490918 h 19634362"/>
                  <a:gd name="connsiteX95" fmla="*/ 4832050 w 18808500"/>
                  <a:gd name="connsiteY95" fmla="*/ 1569742 h 19634362"/>
                  <a:gd name="connsiteX96" fmla="*/ 4494846 w 18808500"/>
                  <a:gd name="connsiteY96" fmla="*/ 1784503 h 19634362"/>
                  <a:gd name="connsiteX97" fmla="*/ 4088446 w 18808500"/>
                  <a:gd name="connsiteY97" fmla="*/ 2071756 h 19634362"/>
                  <a:gd name="connsiteX98" fmla="*/ 3437062 w 18808500"/>
                  <a:gd name="connsiteY98" fmla="*/ 2591418 h 19634362"/>
                  <a:gd name="connsiteX99" fmla="*/ 2536254 w 18808500"/>
                  <a:gd name="connsiteY99" fmla="*/ 3522627 h 19634362"/>
                  <a:gd name="connsiteX100" fmla="*/ 2382538 w 18808500"/>
                  <a:gd name="connsiteY100" fmla="*/ 3713127 h 19634362"/>
                  <a:gd name="connsiteX101" fmla="*/ 1753738 w 18808500"/>
                  <a:gd name="connsiteY101" fmla="*/ 4594682 h 19634362"/>
                  <a:gd name="connsiteX102" fmla="*/ 1668594 w 18808500"/>
                  <a:gd name="connsiteY102" fmla="*/ 4749988 h 19634362"/>
                  <a:gd name="connsiteX103" fmla="*/ 1518978 w 18808500"/>
                  <a:gd name="connsiteY103" fmla="*/ 5026510 h 19634362"/>
                  <a:gd name="connsiteX104" fmla="*/ 1029334 w 18808500"/>
                  <a:gd name="connsiteY104" fmla="*/ 6006690 h 19634362"/>
                  <a:gd name="connsiteX105" fmla="*/ 899294 w 18808500"/>
                  <a:gd name="connsiteY105" fmla="*/ 6336890 h 19634362"/>
                  <a:gd name="connsiteX106" fmla="*/ 702686 w 18808500"/>
                  <a:gd name="connsiteY106" fmla="*/ 6880682 h 19634362"/>
                  <a:gd name="connsiteX107" fmla="*/ 645182 w 18808500"/>
                  <a:gd name="connsiteY107" fmla="*/ 7077532 h 19634362"/>
                  <a:gd name="connsiteX108" fmla="*/ 560850 w 18808500"/>
                  <a:gd name="connsiteY108" fmla="*/ 7395032 h 19634362"/>
                  <a:gd name="connsiteX109" fmla="*/ 508806 w 18808500"/>
                  <a:gd name="connsiteY109" fmla="*/ 7604582 h 19634362"/>
                  <a:gd name="connsiteX110" fmla="*/ 483658 w 18808500"/>
                  <a:gd name="connsiteY110" fmla="*/ 7712532 h 19634362"/>
                  <a:gd name="connsiteX111" fmla="*/ 451822 w 18808500"/>
                  <a:gd name="connsiteY111" fmla="*/ 7871282 h 19634362"/>
                  <a:gd name="connsiteX112" fmla="*/ 414386 w 18808500"/>
                  <a:gd name="connsiteY112" fmla="*/ 8080832 h 19634362"/>
                  <a:gd name="connsiteX113" fmla="*/ 388106 w 18808500"/>
                  <a:gd name="connsiteY113" fmla="*/ 8226882 h 19634362"/>
                  <a:gd name="connsiteX114" fmla="*/ 261278 w 18808500"/>
                  <a:gd name="connsiteY114" fmla="*/ 9630232 h 19634362"/>
                  <a:gd name="connsiteX115" fmla="*/ 301278 w 18808500"/>
                  <a:gd name="connsiteY115" fmla="*/ 10722432 h 19634362"/>
                  <a:gd name="connsiteX116" fmla="*/ 325762 w 18808500"/>
                  <a:gd name="connsiteY116" fmla="*/ 10919282 h 19634362"/>
                  <a:gd name="connsiteX117" fmla="*/ 393638 w 18808500"/>
                  <a:gd name="connsiteY117" fmla="*/ 11420932 h 19634362"/>
                  <a:gd name="connsiteX118" fmla="*/ 421546 w 18808500"/>
                  <a:gd name="connsiteY118" fmla="*/ 11579682 h 19634362"/>
                  <a:gd name="connsiteX119" fmla="*/ 453098 w 18808500"/>
                  <a:gd name="connsiteY119" fmla="*/ 11744782 h 19634362"/>
                  <a:gd name="connsiteX120" fmla="*/ 483782 w 18808500"/>
                  <a:gd name="connsiteY120" fmla="*/ 11897182 h 19634362"/>
                  <a:gd name="connsiteX121" fmla="*/ 509750 w 18808500"/>
                  <a:gd name="connsiteY121" fmla="*/ 12011482 h 19634362"/>
                  <a:gd name="connsiteX122" fmla="*/ 554734 w 18808500"/>
                  <a:gd name="connsiteY122" fmla="*/ 12195632 h 19634362"/>
                  <a:gd name="connsiteX123" fmla="*/ 706806 w 18808500"/>
                  <a:gd name="connsiteY123" fmla="*/ 12741732 h 19634362"/>
                  <a:gd name="connsiteX124" fmla="*/ 748926 w 18808500"/>
                  <a:gd name="connsiteY124" fmla="*/ 12875082 h 19634362"/>
                  <a:gd name="connsiteX125" fmla="*/ 884526 w 18808500"/>
                  <a:gd name="connsiteY125" fmla="*/ 13262432 h 19634362"/>
                  <a:gd name="connsiteX126" fmla="*/ 947786 w 18808500"/>
                  <a:gd name="connsiteY126" fmla="*/ 13421182 h 19634362"/>
                  <a:gd name="connsiteX127" fmla="*/ 1474198 w 18808500"/>
                  <a:gd name="connsiteY127" fmla="*/ 14537882 h 19634362"/>
                  <a:gd name="connsiteX128" fmla="*/ 1571306 w 18808500"/>
                  <a:gd name="connsiteY128" fmla="*/ 14709330 h 19634362"/>
                  <a:gd name="connsiteX129" fmla="*/ 1749894 w 18808500"/>
                  <a:gd name="connsiteY129" fmla="*/ 15008682 h 19634362"/>
                  <a:gd name="connsiteX130" fmla="*/ 4459410 w 18808500"/>
                  <a:gd name="connsiteY130" fmla="*/ 17815080 h 19634362"/>
                  <a:gd name="connsiteX131" fmla="*/ 5913558 w 18808500"/>
                  <a:gd name="connsiteY131" fmla="*/ 18607658 h 19634362"/>
                  <a:gd name="connsiteX132" fmla="*/ 6142158 w 18808500"/>
                  <a:gd name="connsiteY132" fmla="*/ 18704280 h 19634362"/>
                  <a:gd name="connsiteX133" fmla="*/ 6878758 w 18808500"/>
                  <a:gd name="connsiteY133" fmla="*/ 18961676 h 19634362"/>
                  <a:gd name="connsiteX134" fmla="*/ 7056142 w 18808500"/>
                  <a:gd name="connsiteY134" fmla="*/ 19016634 h 19634362"/>
                  <a:gd name="connsiteX135" fmla="*/ 7132758 w 18808500"/>
                  <a:gd name="connsiteY135" fmla="*/ 19034756 h 19634362"/>
                  <a:gd name="connsiteX136" fmla="*/ 7272462 w 18808500"/>
                  <a:gd name="connsiteY136" fmla="*/ 19067864 h 19634362"/>
                  <a:gd name="connsiteX137" fmla="*/ 8663110 w 18808500"/>
                  <a:gd name="connsiteY137" fmla="*/ 19297850 h 19634362"/>
                  <a:gd name="connsiteX138" fmla="*/ 10123610 w 18808500"/>
                  <a:gd name="connsiteY138" fmla="*/ 19297700 h 19634362"/>
                  <a:gd name="connsiteX139" fmla="*/ 11184062 w 18808500"/>
                  <a:gd name="connsiteY139" fmla="*/ 19143792 h 19634362"/>
                  <a:gd name="connsiteX140" fmla="*/ 11365034 w 18808500"/>
                  <a:gd name="connsiteY140" fmla="*/ 19111534 h 19634362"/>
                  <a:gd name="connsiteX141" fmla="*/ 11530134 w 18808500"/>
                  <a:gd name="connsiteY141" fmla="*/ 19073702 h 19634362"/>
                  <a:gd name="connsiteX142" fmla="*/ 11653958 w 18808500"/>
                  <a:gd name="connsiteY142" fmla="*/ 19035224 h 19634362"/>
                  <a:gd name="connsiteX143" fmla="*/ 11876210 w 18808500"/>
                  <a:gd name="connsiteY143" fmla="*/ 18971012 h 19634362"/>
                  <a:gd name="connsiteX144" fmla="*/ 12003210 w 18808500"/>
                  <a:gd name="connsiteY144" fmla="*/ 18933032 h 19634362"/>
                  <a:gd name="connsiteX145" fmla="*/ 12123862 w 18808500"/>
                  <a:gd name="connsiteY145" fmla="*/ 18894846 h 19634362"/>
                  <a:gd name="connsiteX146" fmla="*/ 12288958 w 18808500"/>
                  <a:gd name="connsiteY146" fmla="*/ 18837574 h 19634362"/>
                  <a:gd name="connsiteX147" fmla="*/ 12454062 w 18808500"/>
                  <a:gd name="connsiteY147" fmla="*/ 18780136 h 19634362"/>
                  <a:gd name="connsiteX148" fmla="*/ 12644558 w 18808500"/>
                  <a:gd name="connsiteY148" fmla="*/ 18704640 h 19634362"/>
                  <a:gd name="connsiteX149" fmla="*/ 12835062 w 18808500"/>
                  <a:gd name="connsiteY149" fmla="*/ 18628556 h 19634362"/>
                  <a:gd name="connsiteX150" fmla="*/ 13077234 w 18808500"/>
                  <a:gd name="connsiteY150" fmla="*/ 18539282 h 19634362"/>
                  <a:gd name="connsiteX151" fmla="*/ 13276982 w 18808500"/>
                  <a:gd name="connsiteY151" fmla="*/ 18433504 h 19634362"/>
                  <a:gd name="connsiteX152" fmla="*/ 13812262 w 18808500"/>
                  <a:gd name="connsiteY152" fmla="*/ 18158282 h 19634362"/>
                  <a:gd name="connsiteX153" fmla="*/ 13929990 w 18808500"/>
                  <a:gd name="connsiteY153" fmla="*/ 18080808 h 19634362"/>
                  <a:gd name="connsiteX154" fmla="*/ 14111410 w 18808500"/>
                  <a:gd name="connsiteY154" fmla="*/ 17958588 h 19634362"/>
                  <a:gd name="connsiteX155" fmla="*/ 15013110 w 18808500"/>
                  <a:gd name="connsiteY155" fmla="*/ 17311558 h 19634362"/>
                  <a:gd name="connsiteX156" fmla="*/ 15242174 w 18808500"/>
                  <a:gd name="connsiteY156" fmla="*/ 17126516 h 19634362"/>
                  <a:gd name="connsiteX157" fmla="*/ 16254266 w 18808500"/>
                  <a:gd name="connsiteY157" fmla="*/ 16088182 h 19634362"/>
                  <a:gd name="connsiteX158" fmla="*/ 16668710 w 18808500"/>
                  <a:gd name="connsiteY158" fmla="*/ 15561132 h 19634362"/>
                  <a:gd name="connsiteX159" fmla="*/ 17296650 w 18808500"/>
                  <a:gd name="connsiteY159" fmla="*/ 14576882 h 19634362"/>
                  <a:gd name="connsiteX160" fmla="*/ 17642010 w 18808500"/>
                  <a:gd name="connsiteY160" fmla="*/ 13936162 h 19634362"/>
                  <a:gd name="connsiteX161" fmla="*/ 17699158 w 18808500"/>
                  <a:gd name="connsiteY161" fmla="*/ 13807844 h 19634362"/>
                  <a:gd name="connsiteX162" fmla="*/ 17756310 w 18808500"/>
                  <a:gd name="connsiteY162" fmla="*/ 13679662 h 19634362"/>
                  <a:gd name="connsiteX163" fmla="*/ 17806978 w 18808500"/>
                  <a:gd name="connsiteY163" fmla="*/ 13516432 h 19634362"/>
                  <a:gd name="connsiteX164" fmla="*/ 18033286 w 18808500"/>
                  <a:gd name="connsiteY164" fmla="*/ 12894132 h 19634362"/>
                  <a:gd name="connsiteX165" fmla="*/ 18118454 w 18808500"/>
                  <a:gd name="connsiteY165" fmla="*/ 12655130 h 19634362"/>
                  <a:gd name="connsiteX166" fmla="*/ 18213922 w 18808500"/>
                  <a:gd name="connsiteY166" fmla="*/ 12313050 h 19634362"/>
                  <a:gd name="connsiteX167" fmla="*/ 18244258 w 18808500"/>
                  <a:gd name="connsiteY167" fmla="*/ 12163882 h 19634362"/>
                  <a:gd name="connsiteX168" fmla="*/ 18455062 w 18808500"/>
                  <a:gd name="connsiteY168" fmla="*/ 10989132 h 19634362"/>
                  <a:gd name="connsiteX169" fmla="*/ 18480146 w 18808500"/>
                  <a:gd name="connsiteY169" fmla="*/ 10773232 h 19634362"/>
                  <a:gd name="connsiteX170" fmla="*/ 18536686 w 18808500"/>
                  <a:gd name="connsiteY170" fmla="*/ 9794588 h 19634362"/>
                  <a:gd name="connsiteX171" fmla="*/ 18429786 w 18808500"/>
                  <a:gd name="connsiteY171" fmla="*/ 8417382 h 19634362"/>
                  <a:gd name="connsiteX172" fmla="*/ 18245266 w 18808500"/>
                  <a:gd name="connsiteY172" fmla="*/ 7452182 h 19634362"/>
                  <a:gd name="connsiteX173" fmla="*/ 17882806 w 18808500"/>
                  <a:gd name="connsiteY173" fmla="*/ 6290132 h 19634362"/>
                  <a:gd name="connsiteX174" fmla="*/ 17845210 w 18808500"/>
                  <a:gd name="connsiteY174" fmla="*/ 6194882 h 19634362"/>
                  <a:gd name="connsiteX175" fmla="*/ 17807430 w 18808500"/>
                  <a:gd name="connsiteY175" fmla="*/ 6099632 h 19634362"/>
                  <a:gd name="connsiteX176" fmla="*/ 17739690 w 18808500"/>
                  <a:gd name="connsiteY176" fmla="*/ 5940882 h 19634362"/>
                  <a:gd name="connsiteX177" fmla="*/ 17161886 w 18808500"/>
                  <a:gd name="connsiteY177" fmla="*/ 4804232 h 19634362"/>
                  <a:gd name="connsiteX178" fmla="*/ 16729302 w 18808500"/>
                  <a:gd name="connsiteY178" fmla="*/ 4137482 h 19634362"/>
                  <a:gd name="connsiteX179" fmla="*/ 15993334 w 18808500"/>
                  <a:gd name="connsiteY179" fmla="*/ 3224828 h 19634362"/>
                  <a:gd name="connsiteX180" fmla="*/ 15209958 w 18808500"/>
                  <a:gd name="connsiteY180" fmla="*/ 2467417 h 19634362"/>
                  <a:gd name="connsiteX181" fmla="*/ 15114710 w 18808500"/>
                  <a:gd name="connsiteY181" fmla="*/ 2384700 h 19634362"/>
                  <a:gd name="connsiteX182" fmla="*/ 14981358 w 18808500"/>
                  <a:gd name="connsiteY182" fmla="*/ 2276750 h 19634362"/>
                  <a:gd name="connsiteX183" fmla="*/ 14848010 w 18808500"/>
                  <a:gd name="connsiteY183" fmla="*/ 2168523 h 19634362"/>
                  <a:gd name="connsiteX184" fmla="*/ 14295558 w 18808500"/>
                  <a:gd name="connsiteY184" fmla="*/ 1772801 h 19634362"/>
                  <a:gd name="connsiteX185" fmla="*/ 12657262 w 18808500"/>
                  <a:gd name="connsiteY185" fmla="*/ 911555 h 19634362"/>
                  <a:gd name="connsiteX186" fmla="*/ 12257210 w 18808500"/>
                  <a:gd name="connsiteY186" fmla="*/ 765191 h 19634362"/>
                  <a:gd name="connsiteX187" fmla="*/ 12212758 w 18808500"/>
                  <a:gd name="connsiteY187" fmla="*/ 746494 h 19634362"/>
                  <a:gd name="connsiteX188" fmla="*/ 12155610 w 18808500"/>
                  <a:gd name="connsiteY188" fmla="*/ 727505 h 19634362"/>
                  <a:gd name="connsiteX189" fmla="*/ 12098462 w 18808500"/>
                  <a:gd name="connsiteY189" fmla="*/ 710248 h 19634362"/>
                  <a:gd name="connsiteX190" fmla="*/ 12034958 w 18808500"/>
                  <a:gd name="connsiteY190" fmla="*/ 687574 h 19634362"/>
                  <a:gd name="connsiteX191" fmla="*/ 11914310 w 18808500"/>
                  <a:gd name="connsiteY191" fmla="*/ 651771 h 19634362"/>
                  <a:gd name="connsiteX192" fmla="*/ 11784078 w 18808500"/>
                  <a:gd name="connsiteY192" fmla="*/ 619036 h 19634362"/>
                  <a:gd name="connsiteX193" fmla="*/ 11644378 w 18808500"/>
                  <a:gd name="connsiteY193" fmla="*/ 581068 h 19634362"/>
                  <a:gd name="connsiteX194" fmla="*/ 11145958 w 18808500"/>
                  <a:gd name="connsiteY194" fmla="*/ 459785 h 19634362"/>
                  <a:gd name="connsiteX195" fmla="*/ 9766594 w 18808500"/>
                  <a:gd name="connsiteY195" fmla="*/ 295872 h 19634362"/>
                  <a:gd name="connsiteX196" fmla="*/ 9230086 w 18808500"/>
                  <a:gd name="connsiteY196" fmla="*/ 284513 h 1963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8808500" h="19634362">
                    <a:moveTo>
                      <a:pt x="9378974" y="1"/>
                    </a:moveTo>
                    <a:cubicBezTo>
                      <a:pt x="9486178" y="-82"/>
                      <a:pt x="9590766" y="3393"/>
                      <a:pt x="9768010" y="10369"/>
                    </a:cubicBezTo>
                    <a:cubicBezTo>
                      <a:pt x="10048654" y="21414"/>
                      <a:pt x="10549190" y="62747"/>
                      <a:pt x="10606210" y="79586"/>
                    </a:cubicBezTo>
                    <a:cubicBezTo>
                      <a:pt x="10616686" y="82680"/>
                      <a:pt x="10670978" y="91051"/>
                      <a:pt x="10726858" y="98187"/>
                    </a:cubicBezTo>
                    <a:cubicBezTo>
                      <a:pt x="10782738" y="105324"/>
                      <a:pt x="10891322" y="122877"/>
                      <a:pt x="10968158" y="137195"/>
                    </a:cubicBezTo>
                    <a:cubicBezTo>
                      <a:pt x="11044994" y="151512"/>
                      <a:pt x="11136434" y="168483"/>
                      <a:pt x="11171358" y="174908"/>
                    </a:cubicBezTo>
                    <a:cubicBezTo>
                      <a:pt x="11206286" y="181333"/>
                      <a:pt x="11276314" y="198191"/>
                      <a:pt x="11326978" y="212370"/>
                    </a:cubicBezTo>
                    <a:cubicBezTo>
                      <a:pt x="11377646" y="226549"/>
                      <a:pt x="11451942" y="243366"/>
                      <a:pt x="11492078" y="249741"/>
                    </a:cubicBezTo>
                    <a:cubicBezTo>
                      <a:pt x="11630078" y="271658"/>
                      <a:pt x="12063978" y="396674"/>
                      <a:pt x="12365158" y="501292"/>
                    </a:cubicBezTo>
                    <a:cubicBezTo>
                      <a:pt x="12545606" y="563972"/>
                      <a:pt x="12893850" y="704371"/>
                      <a:pt x="13048726" y="776883"/>
                    </a:cubicBezTo>
                    <a:cubicBezTo>
                      <a:pt x="13102650" y="802128"/>
                      <a:pt x="13149742" y="822783"/>
                      <a:pt x="13153378" y="822783"/>
                    </a:cubicBezTo>
                    <a:cubicBezTo>
                      <a:pt x="13170646" y="822783"/>
                      <a:pt x="13687518" y="1081098"/>
                      <a:pt x="13794406" y="1143149"/>
                    </a:cubicBezTo>
                    <a:cubicBezTo>
                      <a:pt x="14319454" y="1447944"/>
                      <a:pt x="14537310" y="1589123"/>
                      <a:pt x="14879758" y="1846497"/>
                    </a:cubicBezTo>
                    <a:cubicBezTo>
                      <a:pt x="15269662" y="2139534"/>
                      <a:pt x="15515254" y="2353847"/>
                      <a:pt x="15896758" y="2733966"/>
                    </a:cubicBezTo>
                    <a:cubicBezTo>
                      <a:pt x="16504086" y="3339084"/>
                      <a:pt x="16955106" y="3920868"/>
                      <a:pt x="17413106" y="4689933"/>
                    </a:cubicBezTo>
                    <a:cubicBezTo>
                      <a:pt x="17545462" y="4912182"/>
                      <a:pt x="17801794" y="5401366"/>
                      <a:pt x="17888922" y="5597982"/>
                    </a:cubicBezTo>
                    <a:cubicBezTo>
                      <a:pt x="17909042" y="5643386"/>
                      <a:pt x="17935578" y="5703394"/>
                      <a:pt x="17947894" y="5731334"/>
                    </a:cubicBezTo>
                    <a:cubicBezTo>
                      <a:pt x="17960206" y="5759274"/>
                      <a:pt x="17984226" y="5813566"/>
                      <a:pt x="18001274" y="5851982"/>
                    </a:cubicBezTo>
                    <a:cubicBezTo>
                      <a:pt x="18095554" y="6064468"/>
                      <a:pt x="18300650" y="6637858"/>
                      <a:pt x="18378318" y="6906082"/>
                    </a:cubicBezTo>
                    <a:cubicBezTo>
                      <a:pt x="18393486" y="6958470"/>
                      <a:pt x="18411050" y="7015622"/>
                      <a:pt x="18417350" y="7033082"/>
                    </a:cubicBezTo>
                    <a:cubicBezTo>
                      <a:pt x="18423650" y="7050546"/>
                      <a:pt x="18434278" y="7087694"/>
                      <a:pt x="18440966" y="7115634"/>
                    </a:cubicBezTo>
                    <a:cubicBezTo>
                      <a:pt x="18447658" y="7143574"/>
                      <a:pt x="18465154" y="7212154"/>
                      <a:pt x="18479842" y="7268034"/>
                    </a:cubicBezTo>
                    <a:cubicBezTo>
                      <a:pt x="18602278" y="7733798"/>
                      <a:pt x="18698966" y="8288778"/>
                      <a:pt x="18753094" y="8836482"/>
                    </a:cubicBezTo>
                    <a:cubicBezTo>
                      <a:pt x="18826742" y="9581656"/>
                      <a:pt x="18826942" y="10102266"/>
                      <a:pt x="18753846" y="10773234"/>
                    </a:cubicBezTo>
                    <a:cubicBezTo>
                      <a:pt x="18743954" y="10864038"/>
                      <a:pt x="18732370" y="10975482"/>
                      <a:pt x="18728106" y="11020882"/>
                    </a:cubicBezTo>
                    <a:cubicBezTo>
                      <a:pt x="18723838" y="11066286"/>
                      <a:pt x="18714930" y="11134866"/>
                      <a:pt x="18708306" y="11173282"/>
                    </a:cubicBezTo>
                    <a:cubicBezTo>
                      <a:pt x="18701686" y="11211702"/>
                      <a:pt x="18690070" y="11285996"/>
                      <a:pt x="18682498" y="11338382"/>
                    </a:cubicBezTo>
                    <a:cubicBezTo>
                      <a:pt x="18642810" y="11612958"/>
                      <a:pt x="18608242" y="11793146"/>
                      <a:pt x="18524142" y="12163882"/>
                    </a:cubicBezTo>
                    <a:cubicBezTo>
                      <a:pt x="18498434" y="12277206"/>
                      <a:pt x="18435958" y="12516318"/>
                      <a:pt x="18399702" y="12640134"/>
                    </a:cubicBezTo>
                    <a:cubicBezTo>
                      <a:pt x="18155062" y="13475632"/>
                      <a:pt x="17796498" y="14290670"/>
                      <a:pt x="17343726" y="15040434"/>
                    </a:cubicBezTo>
                    <a:cubicBezTo>
                      <a:pt x="17233058" y="15223696"/>
                      <a:pt x="17044158" y="15510794"/>
                      <a:pt x="16963518" y="15618282"/>
                    </a:cubicBezTo>
                    <a:cubicBezTo>
                      <a:pt x="16934698" y="15656702"/>
                      <a:pt x="16895682" y="15710994"/>
                      <a:pt x="16876818" y="15738934"/>
                    </a:cubicBezTo>
                    <a:cubicBezTo>
                      <a:pt x="16783774" y="15876726"/>
                      <a:pt x="16409134" y="16338518"/>
                      <a:pt x="16263778" y="16494582"/>
                    </a:cubicBezTo>
                    <a:cubicBezTo>
                      <a:pt x="16227998" y="16533002"/>
                      <a:pt x="16156822" y="16610154"/>
                      <a:pt x="16105610" y="16666034"/>
                    </a:cubicBezTo>
                    <a:cubicBezTo>
                      <a:pt x="15802142" y="16997178"/>
                      <a:pt x="15341910" y="17413110"/>
                      <a:pt x="14936910" y="17722250"/>
                    </a:cubicBezTo>
                    <a:cubicBezTo>
                      <a:pt x="14535862" y="18028374"/>
                      <a:pt x="14012894" y="18373178"/>
                      <a:pt x="13755570" y="18501138"/>
                    </a:cubicBezTo>
                    <a:cubicBezTo>
                      <a:pt x="13654422" y="18551438"/>
                      <a:pt x="13482270" y="18640558"/>
                      <a:pt x="13373014" y="18699178"/>
                    </a:cubicBezTo>
                    <a:cubicBezTo>
                      <a:pt x="13263758" y="18757798"/>
                      <a:pt x="13083734" y="18840618"/>
                      <a:pt x="12972962" y="18883218"/>
                    </a:cubicBezTo>
                    <a:cubicBezTo>
                      <a:pt x="12632026" y="19014342"/>
                      <a:pt x="12473406" y="19073274"/>
                      <a:pt x="12301658" y="19132638"/>
                    </a:cubicBezTo>
                    <a:cubicBezTo>
                      <a:pt x="12210854" y="19164022"/>
                      <a:pt x="12112270" y="19200518"/>
                      <a:pt x="12082582" y="19213742"/>
                    </a:cubicBezTo>
                    <a:cubicBezTo>
                      <a:pt x="12052898" y="19226966"/>
                      <a:pt x="11995746" y="19243854"/>
                      <a:pt x="11955582" y="19251278"/>
                    </a:cubicBezTo>
                    <a:cubicBezTo>
                      <a:pt x="11915422" y="19258698"/>
                      <a:pt x="11853982" y="19272450"/>
                      <a:pt x="11819058" y="19281834"/>
                    </a:cubicBezTo>
                    <a:cubicBezTo>
                      <a:pt x="11784134" y="19291218"/>
                      <a:pt x="11695550" y="19313778"/>
                      <a:pt x="11622210" y="19331966"/>
                    </a:cubicBezTo>
                    <a:cubicBezTo>
                      <a:pt x="11548866" y="19350158"/>
                      <a:pt x="11468858" y="19370510"/>
                      <a:pt x="11444410" y="19377198"/>
                    </a:cubicBezTo>
                    <a:cubicBezTo>
                      <a:pt x="11332870" y="19407710"/>
                      <a:pt x="10956890" y="19479958"/>
                      <a:pt x="10745910" y="19511422"/>
                    </a:cubicBezTo>
                    <a:cubicBezTo>
                      <a:pt x="10679550" y="19521318"/>
                      <a:pt x="10548150" y="19541006"/>
                      <a:pt x="10453910" y="19555170"/>
                    </a:cubicBezTo>
                    <a:cubicBezTo>
                      <a:pt x="10359666" y="19569334"/>
                      <a:pt x="10271086" y="19580614"/>
                      <a:pt x="10257058" y="19580234"/>
                    </a:cubicBezTo>
                    <a:cubicBezTo>
                      <a:pt x="10243034" y="19579850"/>
                      <a:pt x="10045418" y="19591874"/>
                      <a:pt x="9817910" y="19606950"/>
                    </a:cubicBezTo>
                    <a:lnTo>
                      <a:pt x="9404262" y="19634362"/>
                    </a:lnTo>
                    <a:lnTo>
                      <a:pt x="8979710" y="19606926"/>
                    </a:lnTo>
                    <a:cubicBezTo>
                      <a:pt x="8746206" y="19591838"/>
                      <a:pt x="8546586" y="19577018"/>
                      <a:pt x="8536110" y="19573998"/>
                    </a:cubicBezTo>
                    <a:cubicBezTo>
                      <a:pt x="8525630" y="19570978"/>
                      <a:pt x="8439906" y="19559958"/>
                      <a:pt x="8345610" y="19549510"/>
                    </a:cubicBezTo>
                    <a:cubicBezTo>
                      <a:pt x="8014510" y="19512826"/>
                      <a:pt x="7560830" y="19434734"/>
                      <a:pt x="7342310" y="19376818"/>
                    </a:cubicBezTo>
                    <a:cubicBezTo>
                      <a:pt x="7317862" y="19370338"/>
                      <a:pt x="7240710" y="19351018"/>
                      <a:pt x="7170858" y="19333886"/>
                    </a:cubicBezTo>
                    <a:cubicBezTo>
                      <a:pt x="7058886" y="19306418"/>
                      <a:pt x="6884962" y="19258614"/>
                      <a:pt x="6707310" y="19206474"/>
                    </a:cubicBezTo>
                    <a:cubicBezTo>
                      <a:pt x="6357282" y="19103742"/>
                      <a:pt x="5834310" y="18894130"/>
                      <a:pt x="5405558" y="18684718"/>
                    </a:cubicBezTo>
                    <a:cubicBezTo>
                      <a:pt x="4715870" y="18347862"/>
                      <a:pt x="4088338" y="17936986"/>
                      <a:pt x="3475978" y="17421326"/>
                    </a:cubicBezTo>
                    <a:cubicBezTo>
                      <a:pt x="2651898" y="16727384"/>
                      <a:pt x="1870442" y="15791066"/>
                      <a:pt x="1340478" y="14862634"/>
                    </a:cubicBezTo>
                    <a:cubicBezTo>
                      <a:pt x="1244074" y="14693738"/>
                      <a:pt x="1217842" y="14646114"/>
                      <a:pt x="1179150" y="14569726"/>
                    </a:cubicBezTo>
                    <a:cubicBezTo>
                      <a:pt x="1161238" y="14534358"/>
                      <a:pt x="1109618" y="14434346"/>
                      <a:pt x="1064442" y="14347478"/>
                    </a:cubicBezTo>
                    <a:cubicBezTo>
                      <a:pt x="917930" y="14065748"/>
                      <a:pt x="820190" y="13840478"/>
                      <a:pt x="622158" y="13328130"/>
                    </a:cubicBezTo>
                    <a:cubicBezTo>
                      <a:pt x="514522" y="13049650"/>
                      <a:pt x="473666" y="12926550"/>
                      <a:pt x="408282" y="12683694"/>
                    </a:cubicBezTo>
                    <a:cubicBezTo>
                      <a:pt x="380882" y="12581922"/>
                      <a:pt x="349270" y="12470478"/>
                      <a:pt x="338030" y="12436042"/>
                    </a:cubicBezTo>
                    <a:cubicBezTo>
                      <a:pt x="318966" y="12377618"/>
                      <a:pt x="305562" y="12326890"/>
                      <a:pt x="262774" y="12151182"/>
                    </a:cubicBezTo>
                    <a:cubicBezTo>
                      <a:pt x="237862" y="12048894"/>
                      <a:pt x="216434" y="11947142"/>
                      <a:pt x="210330" y="11902166"/>
                    </a:cubicBezTo>
                    <a:cubicBezTo>
                      <a:pt x="207382" y="11880462"/>
                      <a:pt x="193318" y="11811882"/>
                      <a:pt x="179070" y="11749766"/>
                    </a:cubicBezTo>
                    <a:cubicBezTo>
                      <a:pt x="126102" y="11518870"/>
                      <a:pt x="73574" y="11156450"/>
                      <a:pt x="26490" y="10697034"/>
                    </a:cubicBezTo>
                    <a:cubicBezTo>
                      <a:pt x="-8830" y="10352422"/>
                      <a:pt x="-8830" y="9275962"/>
                      <a:pt x="26490" y="8919034"/>
                    </a:cubicBezTo>
                    <a:cubicBezTo>
                      <a:pt x="66070" y="8519066"/>
                      <a:pt x="109078" y="8212070"/>
                      <a:pt x="172398" y="7877634"/>
                    </a:cubicBezTo>
                    <a:cubicBezTo>
                      <a:pt x="189194" y="7788914"/>
                      <a:pt x="202802" y="7724398"/>
                      <a:pt x="255438" y="7483934"/>
                    </a:cubicBezTo>
                    <a:cubicBezTo>
                      <a:pt x="309858" y="7235334"/>
                      <a:pt x="509294" y="6559254"/>
                      <a:pt x="583246" y="6372682"/>
                    </a:cubicBezTo>
                    <a:cubicBezTo>
                      <a:pt x="606166" y="6314866"/>
                      <a:pt x="634646" y="6240758"/>
                      <a:pt x="680866" y="6118682"/>
                    </a:cubicBezTo>
                    <a:cubicBezTo>
                      <a:pt x="705990" y="6052326"/>
                      <a:pt x="731690" y="5986602"/>
                      <a:pt x="737982" y="5972634"/>
                    </a:cubicBezTo>
                    <a:cubicBezTo>
                      <a:pt x="744270" y="5958662"/>
                      <a:pt x="784918" y="5864366"/>
                      <a:pt x="828306" y="5763082"/>
                    </a:cubicBezTo>
                    <a:cubicBezTo>
                      <a:pt x="1123914" y="5073022"/>
                      <a:pt x="1525862" y="4384649"/>
                      <a:pt x="1999986" y="3756483"/>
                    </a:cubicBezTo>
                    <a:cubicBezTo>
                      <a:pt x="2499030" y="3095294"/>
                      <a:pt x="3051070" y="2527915"/>
                      <a:pt x="3703758" y="2005363"/>
                    </a:cubicBezTo>
                    <a:cubicBezTo>
                      <a:pt x="3965306" y="1795966"/>
                      <a:pt x="4314102" y="1551583"/>
                      <a:pt x="4517482" y="1435229"/>
                    </a:cubicBezTo>
                    <a:cubicBezTo>
                      <a:pt x="4615782" y="1378994"/>
                      <a:pt x="4741510" y="1301761"/>
                      <a:pt x="4796882" y="1263601"/>
                    </a:cubicBezTo>
                    <a:cubicBezTo>
                      <a:pt x="4937354" y="1166795"/>
                      <a:pt x="5106290" y="1075197"/>
                      <a:pt x="5331502" y="973731"/>
                    </a:cubicBezTo>
                    <a:cubicBezTo>
                      <a:pt x="5437454" y="925995"/>
                      <a:pt x="5560326" y="866187"/>
                      <a:pt x="5604550" y="840825"/>
                    </a:cubicBezTo>
                    <a:cubicBezTo>
                      <a:pt x="5810570" y="722673"/>
                      <a:pt x="6371150" y="507867"/>
                      <a:pt x="6840658" y="367166"/>
                    </a:cubicBezTo>
                    <a:cubicBezTo>
                      <a:pt x="7505890" y="167812"/>
                      <a:pt x="8285782" y="37618"/>
                      <a:pt x="8974258" y="10988"/>
                    </a:cubicBezTo>
                    <a:cubicBezTo>
                      <a:pt x="9161958" y="3728"/>
                      <a:pt x="9271774" y="85"/>
                      <a:pt x="9378974" y="1"/>
                    </a:cubicBezTo>
                    <a:close/>
                    <a:moveTo>
                      <a:pt x="9230086" y="284513"/>
                    </a:moveTo>
                    <a:cubicBezTo>
                      <a:pt x="9133554" y="284899"/>
                      <a:pt x="9054414" y="286954"/>
                      <a:pt x="9012358" y="290810"/>
                    </a:cubicBezTo>
                    <a:cubicBezTo>
                      <a:pt x="8949494" y="296573"/>
                      <a:pt x="8809478" y="307243"/>
                      <a:pt x="8701210" y="314520"/>
                    </a:cubicBezTo>
                    <a:cubicBezTo>
                      <a:pt x="8416714" y="333641"/>
                      <a:pt x="8091038" y="374065"/>
                      <a:pt x="7837610" y="421712"/>
                    </a:cubicBezTo>
                    <a:cubicBezTo>
                      <a:pt x="7499118" y="485353"/>
                      <a:pt x="7253342" y="542815"/>
                      <a:pt x="7155042" y="581298"/>
                    </a:cubicBezTo>
                    <a:cubicBezTo>
                      <a:pt x="7118402" y="595641"/>
                      <a:pt x="7055538" y="612446"/>
                      <a:pt x="7015342" y="618642"/>
                    </a:cubicBezTo>
                    <a:cubicBezTo>
                      <a:pt x="6975146" y="624838"/>
                      <a:pt x="6925114" y="635498"/>
                      <a:pt x="6904158" y="642330"/>
                    </a:cubicBezTo>
                    <a:cubicBezTo>
                      <a:pt x="6883206" y="649163"/>
                      <a:pt x="6806054" y="673438"/>
                      <a:pt x="6732710" y="696275"/>
                    </a:cubicBezTo>
                    <a:cubicBezTo>
                      <a:pt x="6659366" y="719112"/>
                      <a:pt x="6584210" y="748345"/>
                      <a:pt x="6565690" y="761239"/>
                    </a:cubicBezTo>
                    <a:cubicBezTo>
                      <a:pt x="6547174" y="774133"/>
                      <a:pt x="6527414" y="784682"/>
                      <a:pt x="6521778" y="784682"/>
                    </a:cubicBezTo>
                    <a:cubicBezTo>
                      <a:pt x="6494278" y="784682"/>
                      <a:pt x="6199598" y="884813"/>
                      <a:pt x="6053262" y="943883"/>
                    </a:cubicBezTo>
                    <a:cubicBezTo>
                      <a:pt x="5667194" y="1099719"/>
                      <a:pt x="5153014" y="1358278"/>
                      <a:pt x="4965398" y="1490918"/>
                    </a:cubicBezTo>
                    <a:cubicBezTo>
                      <a:pt x="4911906" y="1528737"/>
                      <a:pt x="4851902" y="1564207"/>
                      <a:pt x="4832050" y="1569742"/>
                    </a:cubicBezTo>
                    <a:cubicBezTo>
                      <a:pt x="4780678" y="1584065"/>
                      <a:pt x="4720974" y="1622089"/>
                      <a:pt x="4494846" y="1784503"/>
                    </a:cubicBezTo>
                    <a:cubicBezTo>
                      <a:pt x="4385118" y="1863317"/>
                      <a:pt x="4202238" y="1992581"/>
                      <a:pt x="4088446" y="2071756"/>
                    </a:cubicBezTo>
                    <a:cubicBezTo>
                      <a:pt x="3891758" y="2208616"/>
                      <a:pt x="3660462" y="2393137"/>
                      <a:pt x="3437062" y="2591418"/>
                    </a:cubicBezTo>
                    <a:cubicBezTo>
                      <a:pt x="3202882" y="2799264"/>
                      <a:pt x="2694870" y="3324420"/>
                      <a:pt x="2536254" y="3522627"/>
                    </a:cubicBezTo>
                    <a:cubicBezTo>
                      <a:pt x="2507822" y="3558154"/>
                      <a:pt x="2438650" y="3643879"/>
                      <a:pt x="2382538" y="3713127"/>
                    </a:cubicBezTo>
                    <a:cubicBezTo>
                      <a:pt x="2178782" y="3964584"/>
                      <a:pt x="1928542" y="4315408"/>
                      <a:pt x="1753738" y="4594682"/>
                    </a:cubicBezTo>
                    <a:cubicBezTo>
                      <a:pt x="1705110" y="4672374"/>
                      <a:pt x="1708146" y="4666837"/>
                      <a:pt x="1668594" y="4749988"/>
                    </a:cubicBezTo>
                    <a:cubicBezTo>
                      <a:pt x="1652886" y="4783019"/>
                      <a:pt x="1585558" y="4907454"/>
                      <a:pt x="1518978" y="5026510"/>
                    </a:cubicBezTo>
                    <a:cubicBezTo>
                      <a:pt x="1205278" y="5587462"/>
                      <a:pt x="1110674" y="5776846"/>
                      <a:pt x="1029334" y="6006690"/>
                    </a:cubicBezTo>
                    <a:cubicBezTo>
                      <a:pt x="1002930" y="6081302"/>
                      <a:pt x="944410" y="6229892"/>
                      <a:pt x="899294" y="6336890"/>
                    </a:cubicBezTo>
                    <a:cubicBezTo>
                      <a:pt x="827206" y="6507838"/>
                      <a:pt x="741230" y="6745634"/>
                      <a:pt x="702686" y="6880682"/>
                    </a:cubicBezTo>
                    <a:cubicBezTo>
                      <a:pt x="695710" y="6905130"/>
                      <a:pt x="669830" y="6993712"/>
                      <a:pt x="645182" y="7077532"/>
                    </a:cubicBezTo>
                    <a:cubicBezTo>
                      <a:pt x="620530" y="7161352"/>
                      <a:pt x="582582" y="7304226"/>
                      <a:pt x="560850" y="7395032"/>
                    </a:cubicBezTo>
                    <a:cubicBezTo>
                      <a:pt x="539118" y="7485838"/>
                      <a:pt x="515698" y="7580134"/>
                      <a:pt x="508806" y="7604582"/>
                    </a:cubicBezTo>
                    <a:cubicBezTo>
                      <a:pt x="501914" y="7629030"/>
                      <a:pt x="490598" y="7677606"/>
                      <a:pt x="483658" y="7712532"/>
                    </a:cubicBezTo>
                    <a:cubicBezTo>
                      <a:pt x="476718" y="7747458"/>
                      <a:pt x="462394" y="7818894"/>
                      <a:pt x="451822" y="7871282"/>
                    </a:cubicBezTo>
                    <a:cubicBezTo>
                      <a:pt x="441254" y="7923670"/>
                      <a:pt x="424406" y="8017966"/>
                      <a:pt x="414386" y="8080832"/>
                    </a:cubicBezTo>
                    <a:cubicBezTo>
                      <a:pt x="404362" y="8143698"/>
                      <a:pt x="392538" y="8209420"/>
                      <a:pt x="388106" y="8226882"/>
                    </a:cubicBezTo>
                    <a:cubicBezTo>
                      <a:pt x="343866" y="8401206"/>
                      <a:pt x="280970" y="9097138"/>
                      <a:pt x="261278" y="9630232"/>
                    </a:cubicBezTo>
                    <a:cubicBezTo>
                      <a:pt x="253046" y="9853110"/>
                      <a:pt x="282170" y="10648312"/>
                      <a:pt x="301278" y="10722432"/>
                    </a:cubicBezTo>
                    <a:cubicBezTo>
                      <a:pt x="304882" y="10736402"/>
                      <a:pt x="315898" y="10824984"/>
                      <a:pt x="325762" y="10919282"/>
                    </a:cubicBezTo>
                    <a:cubicBezTo>
                      <a:pt x="344550" y="11098906"/>
                      <a:pt x="370702" y="11292166"/>
                      <a:pt x="393638" y="11420932"/>
                    </a:cubicBezTo>
                    <a:cubicBezTo>
                      <a:pt x="401102" y="11462842"/>
                      <a:pt x="413662" y="11534280"/>
                      <a:pt x="421546" y="11579682"/>
                    </a:cubicBezTo>
                    <a:cubicBezTo>
                      <a:pt x="429430" y="11625084"/>
                      <a:pt x="443630" y="11699380"/>
                      <a:pt x="453098" y="11744782"/>
                    </a:cubicBezTo>
                    <a:cubicBezTo>
                      <a:pt x="462566" y="11790184"/>
                      <a:pt x="476374" y="11858764"/>
                      <a:pt x="483782" y="11897182"/>
                    </a:cubicBezTo>
                    <a:cubicBezTo>
                      <a:pt x="491190" y="11935600"/>
                      <a:pt x="502878" y="11987034"/>
                      <a:pt x="509750" y="12011482"/>
                    </a:cubicBezTo>
                    <a:cubicBezTo>
                      <a:pt x="516622" y="12035930"/>
                      <a:pt x="536866" y="12118796"/>
                      <a:pt x="554734" y="12195632"/>
                    </a:cubicBezTo>
                    <a:cubicBezTo>
                      <a:pt x="591642" y="12354350"/>
                      <a:pt x="662850" y="12610062"/>
                      <a:pt x="706806" y="12741732"/>
                    </a:cubicBezTo>
                    <a:cubicBezTo>
                      <a:pt x="723130" y="12790626"/>
                      <a:pt x="742082" y="12850634"/>
                      <a:pt x="748926" y="12875082"/>
                    </a:cubicBezTo>
                    <a:cubicBezTo>
                      <a:pt x="765942" y="12935878"/>
                      <a:pt x="863830" y="13215490"/>
                      <a:pt x="884526" y="13262432"/>
                    </a:cubicBezTo>
                    <a:cubicBezTo>
                      <a:pt x="893766" y="13283386"/>
                      <a:pt x="922230" y="13354826"/>
                      <a:pt x="947786" y="13421182"/>
                    </a:cubicBezTo>
                    <a:cubicBezTo>
                      <a:pt x="1073102" y="13746610"/>
                      <a:pt x="1332182" y="14296210"/>
                      <a:pt x="1474198" y="14537882"/>
                    </a:cubicBezTo>
                    <a:cubicBezTo>
                      <a:pt x="1496482" y="14575802"/>
                      <a:pt x="1540182" y="14652954"/>
                      <a:pt x="1571306" y="14709330"/>
                    </a:cubicBezTo>
                    <a:cubicBezTo>
                      <a:pt x="1640778" y="14835164"/>
                      <a:pt x="1630006" y="14817110"/>
                      <a:pt x="1749894" y="15008682"/>
                    </a:cubicBezTo>
                    <a:cubicBezTo>
                      <a:pt x="2446182" y="16121322"/>
                      <a:pt x="3395462" y="17104546"/>
                      <a:pt x="4459410" y="17815080"/>
                    </a:cubicBezTo>
                    <a:cubicBezTo>
                      <a:pt x="4897718" y="18107798"/>
                      <a:pt x="5480918" y="18425666"/>
                      <a:pt x="5913558" y="18607658"/>
                    </a:cubicBezTo>
                    <a:cubicBezTo>
                      <a:pt x="6025318" y="18654668"/>
                      <a:pt x="6128190" y="18698150"/>
                      <a:pt x="6142158" y="18704280"/>
                    </a:cubicBezTo>
                    <a:cubicBezTo>
                      <a:pt x="6251794" y="18752400"/>
                      <a:pt x="6638774" y="18887624"/>
                      <a:pt x="6878758" y="18961676"/>
                    </a:cubicBezTo>
                    <a:cubicBezTo>
                      <a:pt x="7002726" y="18999928"/>
                      <a:pt x="7043190" y="19012464"/>
                      <a:pt x="7056142" y="19016634"/>
                    </a:cubicBezTo>
                    <a:cubicBezTo>
                      <a:pt x="7063358" y="19018956"/>
                      <a:pt x="7097834" y="19027112"/>
                      <a:pt x="7132758" y="19034756"/>
                    </a:cubicBezTo>
                    <a:cubicBezTo>
                      <a:pt x="7167686" y="19042404"/>
                      <a:pt x="7230550" y="19057302"/>
                      <a:pt x="7272462" y="19067864"/>
                    </a:cubicBezTo>
                    <a:cubicBezTo>
                      <a:pt x="7721974" y="19181164"/>
                      <a:pt x="8145906" y="19251274"/>
                      <a:pt x="8663110" y="19297850"/>
                    </a:cubicBezTo>
                    <a:cubicBezTo>
                      <a:pt x="9010406" y="19329124"/>
                      <a:pt x="9777850" y="19329046"/>
                      <a:pt x="10123610" y="19297700"/>
                    </a:cubicBezTo>
                    <a:cubicBezTo>
                      <a:pt x="10555842" y="19258512"/>
                      <a:pt x="10829326" y="19218820"/>
                      <a:pt x="11184062" y="19143792"/>
                    </a:cubicBezTo>
                    <a:cubicBezTo>
                      <a:pt x="11232954" y="19133448"/>
                      <a:pt x="11314394" y="19118932"/>
                      <a:pt x="11365034" y="19111534"/>
                    </a:cubicBezTo>
                    <a:cubicBezTo>
                      <a:pt x="11415678" y="19104136"/>
                      <a:pt x="11489974" y="19087112"/>
                      <a:pt x="11530134" y="19073702"/>
                    </a:cubicBezTo>
                    <a:cubicBezTo>
                      <a:pt x="11570298" y="19060294"/>
                      <a:pt x="11626022" y="19042978"/>
                      <a:pt x="11653958" y="19035224"/>
                    </a:cubicBezTo>
                    <a:cubicBezTo>
                      <a:pt x="11781118" y="18999932"/>
                      <a:pt x="11846850" y="18980942"/>
                      <a:pt x="11876210" y="18971012"/>
                    </a:cubicBezTo>
                    <a:cubicBezTo>
                      <a:pt x="11893674" y="18965104"/>
                      <a:pt x="11950822" y="18948014"/>
                      <a:pt x="12003210" y="18933032"/>
                    </a:cubicBezTo>
                    <a:cubicBezTo>
                      <a:pt x="12055598" y="18918048"/>
                      <a:pt x="12109890" y="18900864"/>
                      <a:pt x="12123862" y="18894846"/>
                    </a:cubicBezTo>
                    <a:cubicBezTo>
                      <a:pt x="12137830" y="18888828"/>
                      <a:pt x="12212126" y="18863054"/>
                      <a:pt x="12288958" y="18837574"/>
                    </a:cubicBezTo>
                    <a:cubicBezTo>
                      <a:pt x="12365798" y="18812092"/>
                      <a:pt x="12440090" y="18786248"/>
                      <a:pt x="12454062" y="18780136"/>
                    </a:cubicBezTo>
                    <a:cubicBezTo>
                      <a:pt x="12468030" y="18774024"/>
                      <a:pt x="12553754" y="18740052"/>
                      <a:pt x="12644558" y="18704640"/>
                    </a:cubicBezTo>
                    <a:cubicBezTo>
                      <a:pt x="12735366" y="18669232"/>
                      <a:pt x="12821090" y="18634992"/>
                      <a:pt x="12835062" y="18628556"/>
                    </a:cubicBezTo>
                    <a:cubicBezTo>
                      <a:pt x="12868950" y="18612946"/>
                      <a:pt x="13068774" y="18539282"/>
                      <a:pt x="13077234" y="18539282"/>
                    </a:cubicBezTo>
                    <a:cubicBezTo>
                      <a:pt x="13080898" y="18539282"/>
                      <a:pt x="13170786" y="18491682"/>
                      <a:pt x="13276982" y="18433504"/>
                    </a:cubicBezTo>
                    <a:cubicBezTo>
                      <a:pt x="13652362" y="18227854"/>
                      <a:pt x="13787670" y="18158282"/>
                      <a:pt x="13812262" y="18158282"/>
                    </a:cubicBezTo>
                    <a:cubicBezTo>
                      <a:pt x="13815646" y="18158282"/>
                      <a:pt x="13868626" y="18123420"/>
                      <a:pt x="13929990" y="18080808"/>
                    </a:cubicBezTo>
                    <a:cubicBezTo>
                      <a:pt x="13991350" y="18038198"/>
                      <a:pt x="14072990" y="17983200"/>
                      <a:pt x="14111410" y="17958588"/>
                    </a:cubicBezTo>
                    <a:cubicBezTo>
                      <a:pt x="14378206" y="17787676"/>
                      <a:pt x="14844566" y="17453034"/>
                      <a:pt x="15013110" y="17311558"/>
                    </a:cubicBezTo>
                    <a:cubicBezTo>
                      <a:pt x="15030574" y="17296900"/>
                      <a:pt x="15133650" y="17213632"/>
                      <a:pt x="15242174" y="17126516"/>
                    </a:cubicBezTo>
                    <a:cubicBezTo>
                      <a:pt x="15486902" y="16930066"/>
                      <a:pt x="15883598" y="16523082"/>
                      <a:pt x="16254266" y="16088182"/>
                    </a:cubicBezTo>
                    <a:cubicBezTo>
                      <a:pt x="16354358" y="15970750"/>
                      <a:pt x="16597462" y="15661586"/>
                      <a:pt x="16668710" y="15561132"/>
                    </a:cubicBezTo>
                    <a:cubicBezTo>
                      <a:pt x="16909482" y="15221642"/>
                      <a:pt x="17122242" y="14888158"/>
                      <a:pt x="17296650" y="14576882"/>
                    </a:cubicBezTo>
                    <a:cubicBezTo>
                      <a:pt x="17413902" y="14367618"/>
                      <a:pt x="17642010" y="13944426"/>
                      <a:pt x="17642010" y="13936162"/>
                    </a:cubicBezTo>
                    <a:cubicBezTo>
                      <a:pt x="17642010" y="13932858"/>
                      <a:pt x="17667726" y="13875116"/>
                      <a:pt x="17699158" y="13807844"/>
                    </a:cubicBezTo>
                    <a:cubicBezTo>
                      <a:pt x="17730590" y="13740574"/>
                      <a:pt x="17756310" y="13682892"/>
                      <a:pt x="17756310" y="13679662"/>
                    </a:cubicBezTo>
                    <a:cubicBezTo>
                      <a:pt x="17756310" y="13668890"/>
                      <a:pt x="17795634" y="13542196"/>
                      <a:pt x="17806978" y="13516432"/>
                    </a:cubicBezTo>
                    <a:cubicBezTo>
                      <a:pt x="17846174" y="13427386"/>
                      <a:pt x="17955598" y="13126490"/>
                      <a:pt x="18033286" y="12894132"/>
                    </a:cubicBezTo>
                    <a:cubicBezTo>
                      <a:pt x="18054306" y="12831268"/>
                      <a:pt x="18092630" y="12723718"/>
                      <a:pt x="18118454" y="12655130"/>
                    </a:cubicBezTo>
                    <a:cubicBezTo>
                      <a:pt x="18169466" y="12519658"/>
                      <a:pt x="18192854" y="12435846"/>
                      <a:pt x="18213922" y="12313050"/>
                    </a:cubicBezTo>
                    <a:cubicBezTo>
                      <a:pt x="18221410" y="12269424"/>
                      <a:pt x="18235062" y="12202300"/>
                      <a:pt x="18244258" y="12163882"/>
                    </a:cubicBezTo>
                    <a:cubicBezTo>
                      <a:pt x="18343066" y="11751294"/>
                      <a:pt x="18422762" y="11307154"/>
                      <a:pt x="18455062" y="10989132"/>
                    </a:cubicBezTo>
                    <a:cubicBezTo>
                      <a:pt x="18461446" y="10926268"/>
                      <a:pt x="18472734" y="10829112"/>
                      <a:pt x="18480146" y="10773232"/>
                    </a:cubicBezTo>
                    <a:cubicBezTo>
                      <a:pt x="18515226" y="10508734"/>
                      <a:pt x="18543574" y="10018034"/>
                      <a:pt x="18536686" y="9794588"/>
                    </a:cubicBezTo>
                    <a:cubicBezTo>
                      <a:pt x="18523038" y="9351906"/>
                      <a:pt x="18473622" y="8715266"/>
                      <a:pt x="18429786" y="8417382"/>
                    </a:cubicBezTo>
                    <a:cubicBezTo>
                      <a:pt x="18377630" y="8062922"/>
                      <a:pt x="18330738" y="7817644"/>
                      <a:pt x="18245266" y="7452182"/>
                    </a:cubicBezTo>
                    <a:cubicBezTo>
                      <a:pt x="18174826" y="7150986"/>
                      <a:pt x="17958410" y="6457162"/>
                      <a:pt x="17882806" y="6290132"/>
                    </a:cubicBezTo>
                    <a:cubicBezTo>
                      <a:pt x="17876482" y="6276162"/>
                      <a:pt x="17859566" y="6233300"/>
                      <a:pt x="17845210" y="6194882"/>
                    </a:cubicBezTo>
                    <a:cubicBezTo>
                      <a:pt x="17830854" y="6156464"/>
                      <a:pt x="17813854" y="6113602"/>
                      <a:pt x="17807430" y="6099632"/>
                    </a:cubicBezTo>
                    <a:cubicBezTo>
                      <a:pt x="17801010" y="6085662"/>
                      <a:pt x="17770526" y="6014226"/>
                      <a:pt x="17739690" y="5940882"/>
                    </a:cubicBezTo>
                    <a:cubicBezTo>
                      <a:pt x="17580406" y="5562002"/>
                      <a:pt x="17376078" y="5160050"/>
                      <a:pt x="17161886" y="4804232"/>
                    </a:cubicBezTo>
                    <a:cubicBezTo>
                      <a:pt x="16960746" y="4470096"/>
                      <a:pt x="16913470" y="4397230"/>
                      <a:pt x="16729302" y="4137482"/>
                    </a:cubicBezTo>
                    <a:cubicBezTo>
                      <a:pt x="16520198" y="3842571"/>
                      <a:pt x="16163190" y="3399856"/>
                      <a:pt x="15993334" y="3224828"/>
                    </a:cubicBezTo>
                    <a:cubicBezTo>
                      <a:pt x="15581718" y="2800679"/>
                      <a:pt x="15448166" y="2671556"/>
                      <a:pt x="15209958" y="2467417"/>
                    </a:cubicBezTo>
                    <a:cubicBezTo>
                      <a:pt x="15161066" y="2425516"/>
                      <a:pt x="15118202" y="2388293"/>
                      <a:pt x="15114710" y="2384700"/>
                    </a:cubicBezTo>
                    <a:cubicBezTo>
                      <a:pt x="15111218" y="2381107"/>
                      <a:pt x="15051210" y="2332529"/>
                      <a:pt x="14981358" y="2276750"/>
                    </a:cubicBezTo>
                    <a:cubicBezTo>
                      <a:pt x="14911510" y="2220970"/>
                      <a:pt x="14851502" y="2172268"/>
                      <a:pt x="14848010" y="2168523"/>
                    </a:cubicBezTo>
                    <a:cubicBezTo>
                      <a:pt x="14829766" y="2148963"/>
                      <a:pt x="14404978" y="1844684"/>
                      <a:pt x="14295558" y="1772801"/>
                    </a:cubicBezTo>
                    <a:cubicBezTo>
                      <a:pt x="13748634" y="1413494"/>
                      <a:pt x="13226118" y="1138808"/>
                      <a:pt x="12657262" y="911555"/>
                    </a:cubicBezTo>
                    <a:cubicBezTo>
                      <a:pt x="12506834" y="851462"/>
                      <a:pt x="12319010" y="782743"/>
                      <a:pt x="12257210" y="765191"/>
                    </a:cubicBezTo>
                    <a:cubicBezTo>
                      <a:pt x="12239750" y="760231"/>
                      <a:pt x="12219746" y="751818"/>
                      <a:pt x="12212758" y="746494"/>
                    </a:cubicBezTo>
                    <a:cubicBezTo>
                      <a:pt x="12205774" y="741171"/>
                      <a:pt x="12180058" y="732625"/>
                      <a:pt x="12155610" y="727505"/>
                    </a:cubicBezTo>
                    <a:cubicBezTo>
                      <a:pt x="12131162" y="722385"/>
                      <a:pt x="12105446" y="714619"/>
                      <a:pt x="12098462" y="710248"/>
                    </a:cubicBezTo>
                    <a:cubicBezTo>
                      <a:pt x="12091474" y="705878"/>
                      <a:pt x="12062898" y="695674"/>
                      <a:pt x="12034958" y="687574"/>
                    </a:cubicBezTo>
                    <a:cubicBezTo>
                      <a:pt x="12007022" y="679474"/>
                      <a:pt x="11952726" y="663363"/>
                      <a:pt x="11914310" y="651771"/>
                    </a:cubicBezTo>
                    <a:cubicBezTo>
                      <a:pt x="11875894" y="640179"/>
                      <a:pt x="11817286" y="625448"/>
                      <a:pt x="11784078" y="619036"/>
                    </a:cubicBezTo>
                    <a:cubicBezTo>
                      <a:pt x="11750866" y="612624"/>
                      <a:pt x="11688002" y="595538"/>
                      <a:pt x="11644378" y="581068"/>
                    </a:cubicBezTo>
                    <a:cubicBezTo>
                      <a:pt x="11531130" y="543504"/>
                      <a:pt x="11377586" y="506142"/>
                      <a:pt x="11145958" y="459785"/>
                    </a:cubicBezTo>
                    <a:cubicBezTo>
                      <a:pt x="10660502" y="362628"/>
                      <a:pt x="10325034" y="322764"/>
                      <a:pt x="9766594" y="295872"/>
                    </a:cubicBezTo>
                    <a:cubicBezTo>
                      <a:pt x="9600190" y="287859"/>
                      <a:pt x="9390978" y="283868"/>
                      <a:pt x="9230086" y="2845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8" name="任意多边形: 形状 167">
                <a:extLst>
                  <a:ext uri="{FF2B5EF4-FFF2-40B4-BE49-F238E27FC236}">
                    <a16:creationId xmlns:a16="http://schemas.microsoft.com/office/drawing/2014/main" id="{4EC70A5B-BAFB-406E-BA54-E28BAEA68638}"/>
                  </a:ext>
                </a:extLst>
              </p:cNvPr>
              <p:cNvSpPr/>
              <p:nvPr/>
            </p:nvSpPr>
            <p:spPr>
              <a:xfrm>
                <a:off x="-30535122" y="-2590592"/>
                <a:ext cx="18090669" cy="18874079"/>
              </a:xfrm>
              <a:custGeom>
                <a:avLst/>
                <a:gdLst>
                  <a:gd name="connsiteX0" fmla="*/ 8788862 w 18090669"/>
                  <a:gd name="connsiteY0" fmla="*/ 11 h 18874079"/>
                  <a:gd name="connsiteX1" fmla="*/ 9752422 w 18090669"/>
                  <a:gd name="connsiteY1" fmla="*/ 21216 h 18874079"/>
                  <a:gd name="connsiteX2" fmla="*/ 10958918 w 18090669"/>
                  <a:gd name="connsiteY2" fmla="*/ 206536 h 18874079"/>
                  <a:gd name="connsiteX3" fmla="*/ 11117670 w 18090669"/>
                  <a:gd name="connsiteY3" fmla="*/ 245253 h 18874079"/>
                  <a:gd name="connsiteX4" fmla="*/ 12443590 w 18090669"/>
                  <a:gd name="connsiteY4" fmla="*/ 689078 h 18874079"/>
                  <a:gd name="connsiteX5" fmla="*/ 14565718 w 18090669"/>
                  <a:gd name="connsiteY5" fmla="*/ 1957900 h 18874079"/>
                  <a:gd name="connsiteX6" fmla="*/ 14738790 w 18090669"/>
                  <a:gd name="connsiteY6" fmla="*/ 2098773 h 18874079"/>
                  <a:gd name="connsiteX7" fmla="*/ 14918966 w 18090669"/>
                  <a:gd name="connsiteY7" fmla="*/ 2257593 h 18874079"/>
                  <a:gd name="connsiteX8" fmla="*/ 15894666 w 18090669"/>
                  <a:gd name="connsiteY8" fmla="*/ 3267243 h 18874079"/>
                  <a:gd name="connsiteX9" fmla="*/ 17342602 w 18090669"/>
                  <a:gd name="connsiteY9" fmla="*/ 5654843 h 18874079"/>
                  <a:gd name="connsiteX10" fmla="*/ 17410806 w 18090669"/>
                  <a:gd name="connsiteY10" fmla="*/ 5819943 h 18874079"/>
                  <a:gd name="connsiteX11" fmla="*/ 17448622 w 18090669"/>
                  <a:gd name="connsiteY11" fmla="*/ 5915193 h 18874079"/>
                  <a:gd name="connsiteX12" fmla="*/ 17485910 w 18090669"/>
                  <a:gd name="connsiteY12" fmla="*/ 6010443 h 18874079"/>
                  <a:gd name="connsiteX13" fmla="*/ 17689586 w 18090669"/>
                  <a:gd name="connsiteY13" fmla="*/ 6613693 h 18874079"/>
                  <a:gd name="connsiteX14" fmla="*/ 17734998 w 18090669"/>
                  <a:gd name="connsiteY14" fmla="*/ 6766093 h 18874079"/>
                  <a:gd name="connsiteX15" fmla="*/ 17764490 w 18090669"/>
                  <a:gd name="connsiteY15" fmla="*/ 6874043 h 18874079"/>
                  <a:gd name="connsiteX16" fmla="*/ 17856654 w 18090669"/>
                  <a:gd name="connsiteY16" fmla="*/ 7226469 h 18874079"/>
                  <a:gd name="connsiteX17" fmla="*/ 17893418 w 18090669"/>
                  <a:gd name="connsiteY17" fmla="*/ 7391569 h 18874079"/>
                  <a:gd name="connsiteX18" fmla="*/ 17925398 w 18090669"/>
                  <a:gd name="connsiteY18" fmla="*/ 7572543 h 18874079"/>
                  <a:gd name="connsiteX19" fmla="*/ 18045742 w 18090669"/>
                  <a:gd name="connsiteY19" fmla="*/ 8398043 h 18874079"/>
                  <a:gd name="connsiteX20" fmla="*/ 18074294 w 18090669"/>
                  <a:gd name="connsiteY20" fmla="*/ 8645693 h 18874079"/>
                  <a:gd name="connsiteX21" fmla="*/ 18074046 w 18090669"/>
                  <a:gd name="connsiteY21" fmla="*/ 10226843 h 18874079"/>
                  <a:gd name="connsiteX22" fmla="*/ 18045998 w 18090669"/>
                  <a:gd name="connsiteY22" fmla="*/ 10480843 h 18874079"/>
                  <a:gd name="connsiteX23" fmla="*/ 17925850 w 18090669"/>
                  <a:gd name="connsiteY23" fmla="*/ 11299993 h 18874079"/>
                  <a:gd name="connsiteX24" fmla="*/ 17867922 w 18090669"/>
                  <a:gd name="connsiteY24" fmla="*/ 11579393 h 18874079"/>
                  <a:gd name="connsiteX25" fmla="*/ 17804026 w 18090669"/>
                  <a:gd name="connsiteY25" fmla="*/ 11833393 h 18874079"/>
                  <a:gd name="connsiteX26" fmla="*/ 17623394 w 18090669"/>
                  <a:gd name="connsiteY26" fmla="*/ 12468393 h 18874079"/>
                  <a:gd name="connsiteX27" fmla="*/ 17411006 w 18090669"/>
                  <a:gd name="connsiteY27" fmla="*/ 13058943 h 18874079"/>
                  <a:gd name="connsiteX28" fmla="*/ 17346274 w 18090669"/>
                  <a:gd name="connsiteY28" fmla="*/ 13211343 h 18874079"/>
                  <a:gd name="connsiteX29" fmla="*/ 17267954 w 18090669"/>
                  <a:gd name="connsiteY29" fmla="*/ 13395493 h 18874079"/>
                  <a:gd name="connsiteX30" fmla="*/ 17165210 w 18090669"/>
                  <a:gd name="connsiteY30" fmla="*/ 13636447 h 18874079"/>
                  <a:gd name="connsiteX31" fmla="*/ 17039698 w 18090669"/>
                  <a:gd name="connsiteY31" fmla="*/ 13908081 h 18874079"/>
                  <a:gd name="connsiteX32" fmla="*/ 16991422 w 18090669"/>
                  <a:gd name="connsiteY32" fmla="*/ 14000565 h 18874079"/>
                  <a:gd name="connsiteX33" fmla="*/ 16894706 w 18090669"/>
                  <a:gd name="connsiteY33" fmla="*/ 14160733 h 18874079"/>
                  <a:gd name="connsiteX34" fmla="*/ 16714402 w 18090669"/>
                  <a:gd name="connsiteY34" fmla="*/ 14455943 h 18874079"/>
                  <a:gd name="connsiteX35" fmla="*/ 16020770 w 18090669"/>
                  <a:gd name="connsiteY35" fmla="*/ 15454039 h 18874079"/>
                  <a:gd name="connsiteX36" fmla="*/ 15899550 w 18090669"/>
                  <a:gd name="connsiteY36" fmla="*/ 15600089 h 18874079"/>
                  <a:gd name="connsiteX37" fmla="*/ 15548182 w 18090669"/>
                  <a:gd name="connsiteY37" fmla="*/ 15998481 h 18874079"/>
                  <a:gd name="connsiteX38" fmla="*/ 15402134 w 18090669"/>
                  <a:gd name="connsiteY38" fmla="*/ 16156495 h 18874079"/>
                  <a:gd name="connsiteX39" fmla="*/ 14806922 w 18090669"/>
                  <a:gd name="connsiteY39" fmla="*/ 16714725 h 18874079"/>
                  <a:gd name="connsiteX40" fmla="*/ 14489262 w 18090669"/>
                  <a:gd name="connsiteY40" fmla="*/ 16977277 h 18874079"/>
                  <a:gd name="connsiteX41" fmla="*/ 14234306 w 18090669"/>
                  <a:gd name="connsiteY41" fmla="*/ 17182689 h 18874079"/>
                  <a:gd name="connsiteX42" fmla="*/ 12648022 w 18090669"/>
                  <a:gd name="connsiteY42" fmla="*/ 18100449 h 18874079"/>
                  <a:gd name="connsiteX43" fmla="*/ 12514670 w 18090669"/>
                  <a:gd name="connsiteY43" fmla="*/ 18159045 h 18874079"/>
                  <a:gd name="connsiteX44" fmla="*/ 12336870 w 18090669"/>
                  <a:gd name="connsiteY44" fmla="*/ 18234565 h 18874079"/>
                  <a:gd name="connsiteX45" fmla="*/ 12116266 w 18090669"/>
                  <a:gd name="connsiteY45" fmla="*/ 18330793 h 18874079"/>
                  <a:gd name="connsiteX46" fmla="*/ 11830518 w 18090669"/>
                  <a:gd name="connsiteY46" fmla="*/ 18429921 h 18874079"/>
                  <a:gd name="connsiteX47" fmla="*/ 11511370 w 18090669"/>
                  <a:gd name="connsiteY47" fmla="*/ 18523221 h 18874079"/>
                  <a:gd name="connsiteX48" fmla="*/ 9752422 w 18090669"/>
                  <a:gd name="connsiteY48" fmla="*/ 18851685 h 18874079"/>
                  <a:gd name="connsiteX49" fmla="*/ 8291918 w 18090669"/>
                  <a:gd name="connsiteY49" fmla="*/ 18845273 h 18874079"/>
                  <a:gd name="connsiteX50" fmla="*/ 7225118 w 18090669"/>
                  <a:gd name="connsiteY50" fmla="*/ 18686001 h 18874079"/>
                  <a:gd name="connsiteX51" fmla="*/ 5694770 w 18090669"/>
                  <a:gd name="connsiteY51" fmla="*/ 18205645 h 18874079"/>
                  <a:gd name="connsiteX52" fmla="*/ 2162958 w 18090669"/>
                  <a:gd name="connsiteY52" fmla="*/ 15560761 h 18874079"/>
                  <a:gd name="connsiteX53" fmla="*/ 1380418 w 18090669"/>
                  <a:gd name="connsiteY53" fmla="*/ 14449329 h 18874079"/>
                  <a:gd name="connsiteX54" fmla="*/ 1005018 w 18090669"/>
                  <a:gd name="connsiteY54" fmla="*/ 13770143 h 18874079"/>
                  <a:gd name="connsiteX55" fmla="*/ 401014 w 18090669"/>
                  <a:gd name="connsiteY55" fmla="*/ 12246143 h 18874079"/>
                  <a:gd name="connsiteX56" fmla="*/ 206826 w 18090669"/>
                  <a:gd name="connsiteY56" fmla="*/ 11484143 h 18874079"/>
                  <a:gd name="connsiteX57" fmla="*/ 168990 w 18090669"/>
                  <a:gd name="connsiteY57" fmla="*/ 11293643 h 18874079"/>
                  <a:gd name="connsiteX58" fmla="*/ 23942 w 18090669"/>
                  <a:gd name="connsiteY58" fmla="*/ 10245893 h 18874079"/>
                  <a:gd name="connsiteX59" fmla="*/ 2118 w 18090669"/>
                  <a:gd name="connsiteY59" fmla="*/ 9541043 h 18874079"/>
                  <a:gd name="connsiteX60" fmla="*/ 17830 w 18090669"/>
                  <a:gd name="connsiteY60" fmla="*/ 8734593 h 18874079"/>
                  <a:gd name="connsiteX61" fmla="*/ 132130 w 18090669"/>
                  <a:gd name="connsiteY61" fmla="*/ 7782093 h 18874079"/>
                  <a:gd name="connsiteX62" fmla="*/ 164014 w 18090669"/>
                  <a:gd name="connsiteY62" fmla="*/ 7597943 h 18874079"/>
                  <a:gd name="connsiteX63" fmla="*/ 260630 w 18090669"/>
                  <a:gd name="connsiteY63" fmla="*/ 7159793 h 18874079"/>
                  <a:gd name="connsiteX64" fmla="*/ 392478 w 18090669"/>
                  <a:gd name="connsiteY64" fmla="*/ 6664493 h 18874079"/>
                  <a:gd name="connsiteX65" fmla="*/ 735294 w 18090669"/>
                  <a:gd name="connsiteY65" fmla="*/ 5692943 h 18874079"/>
                  <a:gd name="connsiteX66" fmla="*/ 771690 w 18090669"/>
                  <a:gd name="connsiteY66" fmla="*/ 5610393 h 18874079"/>
                  <a:gd name="connsiteX67" fmla="*/ 983662 w 18090669"/>
                  <a:gd name="connsiteY67" fmla="*/ 5167185 h 18874079"/>
                  <a:gd name="connsiteX68" fmla="*/ 1160622 w 18090669"/>
                  <a:gd name="connsiteY68" fmla="*/ 4824285 h 18874079"/>
                  <a:gd name="connsiteX69" fmla="*/ 1936614 w 18090669"/>
                  <a:gd name="connsiteY69" fmla="*/ 3614619 h 18874079"/>
                  <a:gd name="connsiteX70" fmla="*/ 2069810 w 18090669"/>
                  <a:gd name="connsiteY70" fmla="*/ 3443169 h 18874079"/>
                  <a:gd name="connsiteX71" fmla="*/ 3383370 w 18090669"/>
                  <a:gd name="connsiteY71" fmla="*/ 2078614 h 18874079"/>
                  <a:gd name="connsiteX72" fmla="*/ 5479842 w 18090669"/>
                  <a:gd name="connsiteY72" fmla="*/ 770782 h 18874079"/>
                  <a:gd name="connsiteX73" fmla="*/ 6124566 w 18090669"/>
                  <a:gd name="connsiteY73" fmla="*/ 509704 h 18874079"/>
                  <a:gd name="connsiteX74" fmla="*/ 7118518 w 18090669"/>
                  <a:gd name="connsiteY74" fmla="*/ 218819 h 18874079"/>
                  <a:gd name="connsiteX75" fmla="*/ 7680162 w 18090669"/>
                  <a:gd name="connsiteY75" fmla="*/ 111081 h 18874079"/>
                  <a:gd name="connsiteX76" fmla="*/ 8380822 w 18090669"/>
                  <a:gd name="connsiteY76" fmla="*/ 22479 h 18874079"/>
                  <a:gd name="connsiteX77" fmla="*/ 8603070 w 18090669"/>
                  <a:gd name="connsiteY77" fmla="*/ 3499 h 18874079"/>
                  <a:gd name="connsiteX78" fmla="*/ 8788862 w 18090669"/>
                  <a:gd name="connsiteY78" fmla="*/ 11 h 18874079"/>
                  <a:gd name="connsiteX79" fmla="*/ 9085334 w 18090669"/>
                  <a:gd name="connsiteY79" fmla="*/ 147172 h 18874079"/>
                  <a:gd name="connsiteX80" fmla="*/ 8531674 w 18090669"/>
                  <a:gd name="connsiteY80" fmla="*/ 155177 h 18874079"/>
                  <a:gd name="connsiteX81" fmla="*/ 8284362 w 18090669"/>
                  <a:gd name="connsiteY81" fmla="*/ 175292 h 18874079"/>
                  <a:gd name="connsiteX82" fmla="*/ 6685374 w 18090669"/>
                  <a:gd name="connsiteY82" fmla="*/ 461475 h 18874079"/>
                  <a:gd name="connsiteX83" fmla="*/ 6558374 w 18090669"/>
                  <a:gd name="connsiteY83" fmla="*/ 499466 h 18874079"/>
                  <a:gd name="connsiteX84" fmla="*/ 6129554 w 18090669"/>
                  <a:gd name="connsiteY84" fmla="*/ 650240 h 18874079"/>
                  <a:gd name="connsiteX85" fmla="*/ 5843806 w 18090669"/>
                  <a:gd name="connsiteY85" fmla="*/ 760311 h 18874079"/>
                  <a:gd name="connsiteX86" fmla="*/ 5188446 w 18090669"/>
                  <a:gd name="connsiteY86" fmla="*/ 1056578 h 18874079"/>
                  <a:gd name="connsiteX87" fmla="*/ 4921746 w 18090669"/>
                  <a:gd name="connsiteY87" fmla="*/ 1196344 h 18874079"/>
                  <a:gd name="connsiteX88" fmla="*/ 3389722 w 18090669"/>
                  <a:gd name="connsiteY88" fmla="*/ 2243331 h 18874079"/>
                  <a:gd name="connsiteX89" fmla="*/ 2306646 w 18090669"/>
                  <a:gd name="connsiteY89" fmla="*/ 3359123 h 18874079"/>
                  <a:gd name="connsiteX90" fmla="*/ 1722178 w 18090669"/>
                  <a:gd name="connsiteY90" fmla="*/ 4159399 h 18874079"/>
                  <a:gd name="connsiteX91" fmla="*/ 1408522 w 18090669"/>
                  <a:gd name="connsiteY91" fmla="*/ 4665071 h 18874079"/>
                  <a:gd name="connsiteX92" fmla="*/ 1372342 w 18090669"/>
                  <a:gd name="connsiteY92" fmla="*/ 4712121 h 18874079"/>
                  <a:gd name="connsiteX93" fmla="*/ 900942 w 18090669"/>
                  <a:gd name="connsiteY93" fmla="*/ 5642143 h 18874079"/>
                  <a:gd name="connsiteX94" fmla="*/ 793022 w 18090669"/>
                  <a:gd name="connsiteY94" fmla="*/ 5896143 h 18874079"/>
                  <a:gd name="connsiteX95" fmla="*/ 475910 w 18090669"/>
                  <a:gd name="connsiteY95" fmla="*/ 6842293 h 18874079"/>
                  <a:gd name="connsiteX96" fmla="*/ 441974 w 18090669"/>
                  <a:gd name="connsiteY96" fmla="*/ 6969293 h 18874079"/>
                  <a:gd name="connsiteX97" fmla="*/ 152110 w 18090669"/>
                  <a:gd name="connsiteY97" fmla="*/ 10144293 h 18874079"/>
                  <a:gd name="connsiteX98" fmla="*/ 481086 w 18090669"/>
                  <a:gd name="connsiteY98" fmla="*/ 12049293 h 18874079"/>
                  <a:gd name="connsiteX99" fmla="*/ 518910 w 18090669"/>
                  <a:gd name="connsiteY99" fmla="*/ 12182643 h 18874079"/>
                  <a:gd name="connsiteX100" fmla="*/ 760538 w 18090669"/>
                  <a:gd name="connsiteY100" fmla="*/ 12893843 h 18874079"/>
                  <a:gd name="connsiteX101" fmla="*/ 808870 w 18090669"/>
                  <a:gd name="connsiteY101" fmla="*/ 13014493 h 18874079"/>
                  <a:gd name="connsiteX102" fmla="*/ 1153638 w 18090669"/>
                  <a:gd name="connsiteY102" fmla="*/ 13770143 h 18874079"/>
                  <a:gd name="connsiteX103" fmla="*/ 2536986 w 18090669"/>
                  <a:gd name="connsiteY103" fmla="*/ 15798503 h 18874079"/>
                  <a:gd name="connsiteX104" fmla="*/ 3388114 w 18090669"/>
                  <a:gd name="connsiteY104" fmla="*/ 16627721 h 18874079"/>
                  <a:gd name="connsiteX105" fmla="*/ 4433270 w 18090669"/>
                  <a:gd name="connsiteY105" fmla="*/ 17402343 h 18874079"/>
                  <a:gd name="connsiteX106" fmla="*/ 4605222 w 18090669"/>
                  <a:gd name="connsiteY106" fmla="*/ 17505883 h 18874079"/>
                  <a:gd name="connsiteX107" fmla="*/ 4964522 w 18090669"/>
                  <a:gd name="connsiteY107" fmla="*/ 17712405 h 18874079"/>
                  <a:gd name="connsiteX108" fmla="*/ 5490310 w 18090669"/>
                  <a:gd name="connsiteY108" fmla="*/ 17980193 h 18874079"/>
                  <a:gd name="connsiteX109" fmla="*/ 5589718 w 18090669"/>
                  <a:gd name="connsiteY109" fmla="*/ 18018979 h 18874079"/>
                  <a:gd name="connsiteX110" fmla="*/ 5828122 w 18090669"/>
                  <a:gd name="connsiteY110" fmla="*/ 18117577 h 18874079"/>
                  <a:gd name="connsiteX111" fmla="*/ 6145622 w 18090669"/>
                  <a:gd name="connsiteY111" fmla="*/ 18239815 h 18874079"/>
                  <a:gd name="connsiteX112" fmla="*/ 6507574 w 18090669"/>
                  <a:gd name="connsiteY112" fmla="*/ 18360813 h 18874079"/>
                  <a:gd name="connsiteX113" fmla="*/ 6758454 w 18090669"/>
                  <a:gd name="connsiteY113" fmla="*/ 18437939 h 18874079"/>
                  <a:gd name="connsiteX114" fmla="*/ 6898154 w 18090669"/>
                  <a:gd name="connsiteY114" fmla="*/ 18475867 h 18874079"/>
                  <a:gd name="connsiteX115" fmla="*/ 7050538 w 18090669"/>
                  <a:gd name="connsiteY115" fmla="*/ 18513999 h 18874079"/>
                  <a:gd name="connsiteX116" fmla="*/ 7215638 w 18090669"/>
                  <a:gd name="connsiteY116" fmla="*/ 18551971 h 18874079"/>
                  <a:gd name="connsiteX117" fmla="*/ 7390222 w 18090669"/>
                  <a:gd name="connsiteY117" fmla="*/ 18583759 h 18874079"/>
                  <a:gd name="connsiteX118" fmla="*/ 10495374 w 18090669"/>
                  <a:gd name="connsiteY118" fmla="*/ 18622183 h 18874079"/>
                  <a:gd name="connsiteX119" fmla="*/ 11416122 w 18090669"/>
                  <a:gd name="connsiteY119" fmla="*/ 18412671 h 18874079"/>
                  <a:gd name="connsiteX120" fmla="*/ 11543122 w 18090669"/>
                  <a:gd name="connsiteY120" fmla="*/ 18373459 h 18874079"/>
                  <a:gd name="connsiteX121" fmla="*/ 12120974 w 18090669"/>
                  <a:gd name="connsiteY121" fmla="*/ 18177131 h 18874079"/>
                  <a:gd name="connsiteX122" fmla="*/ 12222574 w 18090669"/>
                  <a:gd name="connsiteY122" fmla="*/ 18138367 h 18874079"/>
                  <a:gd name="connsiteX123" fmla="*/ 12298774 w 18090669"/>
                  <a:gd name="connsiteY123" fmla="*/ 18106559 h 18874079"/>
                  <a:gd name="connsiteX124" fmla="*/ 12349462 w 18090669"/>
                  <a:gd name="connsiteY124" fmla="*/ 18094219 h 18874079"/>
                  <a:gd name="connsiteX125" fmla="*/ 12463762 w 18090669"/>
                  <a:gd name="connsiteY125" fmla="*/ 18047011 h 18874079"/>
                  <a:gd name="connsiteX126" fmla="*/ 12597222 w 18090669"/>
                  <a:gd name="connsiteY126" fmla="*/ 17977223 h 18874079"/>
                  <a:gd name="connsiteX127" fmla="*/ 13162374 w 18090669"/>
                  <a:gd name="connsiteY127" fmla="*/ 17696859 h 18874079"/>
                  <a:gd name="connsiteX128" fmla="*/ 14087926 w 18090669"/>
                  <a:gd name="connsiteY128" fmla="*/ 17128819 h 18874079"/>
                  <a:gd name="connsiteX129" fmla="*/ 14153122 w 18090669"/>
                  <a:gd name="connsiteY129" fmla="*/ 17069155 h 18874079"/>
                  <a:gd name="connsiteX130" fmla="*/ 15830786 w 18090669"/>
                  <a:gd name="connsiteY130" fmla="*/ 15484643 h 18874079"/>
                  <a:gd name="connsiteX131" fmla="*/ 16362346 w 18090669"/>
                  <a:gd name="connsiteY131" fmla="*/ 14767093 h 18874079"/>
                  <a:gd name="connsiteX132" fmla="*/ 17222086 w 18090669"/>
                  <a:gd name="connsiteY132" fmla="*/ 13173243 h 18874079"/>
                  <a:gd name="connsiteX133" fmla="*/ 17296990 w 18090669"/>
                  <a:gd name="connsiteY133" fmla="*/ 12995443 h 18874079"/>
                  <a:gd name="connsiteX134" fmla="*/ 17435974 w 18090669"/>
                  <a:gd name="connsiteY134" fmla="*/ 12614443 h 18874079"/>
                  <a:gd name="connsiteX135" fmla="*/ 17460206 w 18090669"/>
                  <a:gd name="connsiteY135" fmla="*/ 12574025 h 18874079"/>
                  <a:gd name="connsiteX136" fmla="*/ 17506702 w 18090669"/>
                  <a:gd name="connsiteY136" fmla="*/ 12437061 h 18874079"/>
                  <a:gd name="connsiteX137" fmla="*/ 17549094 w 18090669"/>
                  <a:gd name="connsiteY137" fmla="*/ 12284243 h 18874079"/>
                  <a:gd name="connsiteX138" fmla="*/ 17626254 w 18090669"/>
                  <a:gd name="connsiteY138" fmla="*/ 12011193 h 18874079"/>
                  <a:gd name="connsiteX139" fmla="*/ 17677206 w 18090669"/>
                  <a:gd name="connsiteY139" fmla="*/ 11820693 h 18874079"/>
                  <a:gd name="connsiteX140" fmla="*/ 17715694 w 18090669"/>
                  <a:gd name="connsiteY140" fmla="*/ 11661943 h 18874079"/>
                  <a:gd name="connsiteX141" fmla="*/ 17753634 w 18090669"/>
                  <a:gd name="connsiteY141" fmla="*/ 11503193 h 18874079"/>
                  <a:gd name="connsiteX142" fmla="*/ 17862070 w 18090669"/>
                  <a:gd name="connsiteY142" fmla="*/ 10918993 h 18874079"/>
                  <a:gd name="connsiteX143" fmla="*/ 17862102 w 18090669"/>
                  <a:gd name="connsiteY143" fmla="*/ 7959893 h 18874079"/>
                  <a:gd name="connsiteX144" fmla="*/ 17792054 w 18090669"/>
                  <a:gd name="connsiteY144" fmla="*/ 7553493 h 18874079"/>
                  <a:gd name="connsiteX145" fmla="*/ 17752686 w 18090669"/>
                  <a:gd name="connsiteY145" fmla="*/ 7369343 h 18874079"/>
                  <a:gd name="connsiteX146" fmla="*/ 17715606 w 18090669"/>
                  <a:gd name="connsiteY146" fmla="*/ 7210593 h 18874079"/>
                  <a:gd name="connsiteX147" fmla="*/ 17677102 w 18090669"/>
                  <a:gd name="connsiteY147" fmla="*/ 7058193 h 18874079"/>
                  <a:gd name="connsiteX148" fmla="*/ 17500638 w 18090669"/>
                  <a:gd name="connsiteY148" fmla="*/ 6442243 h 18874079"/>
                  <a:gd name="connsiteX149" fmla="*/ 17373086 w 18090669"/>
                  <a:gd name="connsiteY149" fmla="*/ 6073943 h 18874079"/>
                  <a:gd name="connsiteX150" fmla="*/ 17302118 w 18090669"/>
                  <a:gd name="connsiteY150" fmla="*/ 5896143 h 18874079"/>
                  <a:gd name="connsiteX151" fmla="*/ 16723350 w 18090669"/>
                  <a:gd name="connsiteY151" fmla="*/ 4689643 h 18874079"/>
                  <a:gd name="connsiteX152" fmla="*/ 16669506 w 18090669"/>
                  <a:gd name="connsiteY152" fmla="*/ 4594393 h 18874079"/>
                  <a:gd name="connsiteX153" fmla="*/ 16284250 w 18090669"/>
                  <a:gd name="connsiteY153" fmla="*/ 3991143 h 18874079"/>
                  <a:gd name="connsiteX154" fmla="*/ 15989606 w 18090669"/>
                  <a:gd name="connsiteY154" fmla="*/ 3591093 h 18874079"/>
                  <a:gd name="connsiteX155" fmla="*/ 13346522 w 18090669"/>
                  <a:gd name="connsiteY155" fmla="*/ 1282388 h 18874079"/>
                  <a:gd name="connsiteX156" fmla="*/ 12033210 w 18090669"/>
                  <a:gd name="connsiteY156" fmla="*/ 670949 h 18874079"/>
                  <a:gd name="connsiteX157" fmla="*/ 11741110 w 18090669"/>
                  <a:gd name="connsiteY157" fmla="*/ 568314 h 18874079"/>
                  <a:gd name="connsiteX158" fmla="*/ 11530422 w 18090669"/>
                  <a:gd name="connsiteY158" fmla="*/ 497409 h 18874079"/>
                  <a:gd name="connsiteX159" fmla="*/ 11422474 w 18090669"/>
                  <a:gd name="connsiteY159" fmla="*/ 464198 h 18874079"/>
                  <a:gd name="connsiteX160" fmla="*/ 10838274 w 18090669"/>
                  <a:gd name="connsiteY160" fmla="*/ 319106 h 18874079"/>
                  <a:gd name="connsiteX161" fmla="*/ 9085334 w 18090669"/>
                  <a:gd name="connsiteY161" fmla="*/ 147172 h 1887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8090669" h="18874079">
                    <a:moveTo>
                      <a:pt x="8788862" y="11"/>
                    </a:moveTo>
                    <a:cubicBezTo>
                      <a:pt x="9089138" y="405"/>
                      <a:pt x="9652246" y="11203"/>
                      <a:pt x="9752422" y="21216"/>
                    </a:cubicBezTo>
                    <a:cubicBezTo>
                      <a:pt x="10199226" y="65876"/>
                      <a:pt x="10695546" y="142112"/>
                      <a:pt x="10958918" y="206536"/>
                    </a:cubicBezTo>
                    <a:cubicBezTo>
                      <a:pt x="10997338" y="215934"/>
                      <a:pt x="11068774" y="233356"/>
                      <a:pt x="11117670" y="245253"/>
                    </a:cubicBezTo>
                    <a:cubicBezTo>
                      <a:pt x="11562158" y="353404"/>
                      <a:pt x="11869106" y="456149"/>
                      <a:pt x="12443590" y="689078"/>
                    </a:cubicBezTo>
                    <a:cubicBezTo>
                      <a:pt x="13131366" y="967945"/>
                      <a:pt x="13932590" y="1446996"/>
                      <a:pt x="14565718" y="1957900"/>
                    </a:cubicBezTo>
                    <a:cubicBezTo>
                      <a:pt x="14653034" y="2028357"/>
                      <a:pt x="14730914" y="2091750"/>
                      <a:pt x="14738790" y="2098773"/>
                    </a:cubicBezTo>
                    <a:cubicBezTo>
                      <a:pt x="14746666" y="2105797"/>
                      <a:pt x="14827746" y="2177265"/>
                      <a:pt x="14918966" y="2257593"/>
                    </a:cubicBezTo>
                    <a:cubicBezTo>
                      <a:pt x="15219834" y="2522532"/>
                      <a:pt x="15611690" y="2928023"/>
                      <a:pt x="15894666" y="3267243"/>
                    </a:cubicBezTo>
                    <a:cubicBezTo>
                      <a:pt x="16475070" y="3963011"/>
                      <a:pt x="17025566" y="4870759"/>
                      <a:pt x="17342602" y="5654843"/>
                    </a:cubicBezTo>
                    <a:cubicBezTo>
                      <a:pt x="17373670" y="5731677"/>
                      <a:pt x="17404358" y="5805973"/>
                      <a:pt x="17410806" y="5819943"/>
                    </a:cubicBezTo>
                    <a:cubicBezTo>
                      <a:pt x="17417246" y="5833913"/>
                      <a:pt x="17434266" y="5876775"/>
                      <a:pt x="17448622" y="5915193"/>
                    </a:cubicBezTo>
                    <a:cubicBezTo>
                      <a:pt x="17462978" y="5953611"/>
                      <a:pt x="17479758" y="5996473"/>
                      <a:pt x="17485910" y="6010443"/>
                    </a:cubicBezTo>
                    <a:cubicBezTo>
                      <a:pt x="17514234" y="6074735"/>
                      <a:pt x="17647122" y="6468327"/>
                      <a:pt x="17689586" y="6613693"/>
                    </a:cubicBezTo>
                    <a:cubicBezTo>
                      <a:pt x="17704886" y="6666081"/>
                      <a:pt x="17725322" y="6734661"/>
                      <a:pt x="17734998" y="6766093"/>
                    </a:cubicBezTo>
                    <a:cubicBezTo>
                      <a:pt x="17744674" y="6797525"/>
                      <a:pt x="17757946" y="6846103"/>
                      <a:pt x="17764490" y="6874043"/>
                    </a:cubicBezTo>
                    <a:cubicBezTo>
                      <a:pt x="17779570" y="6938405"/>
                      <a:pt x="17825754" y="7115001"/>
                      <a:pt x="17856654" y="7226469"/>
                    </a:cubicBezTo>
                    <a:cubicBezTo>
                      <a:pt x="17869726" y="7273617"/>
                      <a:pt x="17886270" y="7347913"/>
                      <a:pt x="17893418" y="7391569"/>
                    </a:cubicBezTo>
                    <a:cubicBezTo>
                      <a:pt x="17900566" y="7435225"/>
                      <a:pt x="17914958" y="7516663"/>
                      <a:pt x="17925398" y="7572543"/>
                    </a:cubicBezTo>
                    <a:cubicBezTo>
                      <a:pt x="17982666" y="7878991"/>
                      <a:pt x="18024086" y="8163095"/>
                      <a:pt x="18045742" y="8398043"/>
                    </a:cubicBezTo>
                    <a:cubicBezTo>
                      <a:pt x="18052826" y="8474877"/>
                      <a:pt x="18065674" y="8586321"/>
                      <a:pt x="18074294" y="8645693"/>
                    </a:cubicBezTo>
                    <a:cubicBezTo>
                      <a:pt x="18096266" y="8797003"/>
                      <a:pt x="18096070" y="10051209"/>
                      <a:pt x="18074046" y="10226843"/>
                    </a:cubicBezTo>
                    <a:cubicBezTo>
                      <a:pt x="18065286" y="10296693"/>
                      <a:pt x="18052666" y="10410993"/>
                      <a:pt x="18045998" y="10480843"/>
                    </a:cubicBezTo>
                    <a:cubicBezTo>
                      <a:pt x="18023838" y="10713037"/>
                      <a:pt x="17975074" y="11045513"/>
                      <a:pt x="17925850" y="11299993"/>
                    </a:cubicBezTo>
                    <a:cubicBezTo>
                      <a:pt x="17885154" y="11510373"/>
                      <a:pt x="17879710" y="11536637"/>
                      <a:pt x="17867922" y="11579393"/>
                    </a:cubicBezTo>
                    <a:cubicBezTo>
                      <a:pt x="17861186" y="11603841"/>
                      <a:pt x="17832430" y="11718141"/>
                      <a:pt x="17804026" y="11833393"/>
                    </a:cubicBezTo>
                    <a:cubicBezTo>
                      <a:pt x="17730946" y="12129939"/>
                      <a:pt x="17710050" y="12203387"/>
                      <a:pt x="17623394" y="12468393"/>
                    </a:cubicBezTo>
                    <a:cubicBezTo>
                      <a:pt x="17553586" y="12681877"/>
                      <a:pt x="17440878" y="12995261"/>
                      <a:pt x="17411006" y="13058943"/>
                    </a:cubicBezTo>
                    <a:cubicBezTo>
                      <a:pt x="17404450" y="13072913"/>
                      <a:pt x="17375322" y="13141493"/>
                      <a:pt x="17346274" y="13211343"/>
                    </a:cubicBezTo>
                    <a:cubicBezTo>
                      <a:pt x="17317226" y="13281193"/>
                      <a:pt x="17281982" y="13364061"/>
                      <a:pt x="17267954" y="13395493"/>
                    </a:cubicBezTo>
                    <a:cubicBezTo>
                      <a:pt x="17253922" y="13426925"/>
                      <a:pt x="17207690" y="13535357"/>
                      <a:pt x="17165210" y="13636447"/>
                    </a:cubicBezTo>
                    <a:cubicBezTo>
                      <a:pt x="17122730" y="13737541"/>
                      <a:pt x="17066250" y="13859777"/>
                      <a:pt x="17039698" y="13908081"/>
                    </a:cubicBezTo>
                    <a:cubicBezTo>
                      <a:pt x="17013146" y="13956387"/>
                      <a:pt x="16991422" y="13998005"/>
                      <a:pt x="16991422" y="14000565"/>
                    </a:cubicBezTo>
                    <a:cubicBezTo>
                      <a:pt x="16991422" y="14003125"/>
                      <a:pt x="16947898" y="14075199"/>
                      <a:pt x="16894706" y="14160733"/>
                    </a:cubicBezTo>
                    <a:cubicBezTo>
                      <a:pt x="16841510" y="14246263"/>
                      <a:pt x="16760374" y="14379107"/>
                      <a:pt x="16714402" y="14455943"/>
                    </a:cubicBezTo>
                    <a:cubicBezTo>
                      <a:pt x="16541938" y="14744187"/>
                      <a:pt x="16169306" y="15280381"/>
                      <a:pt x="16020770" y="15454039"/>
                    </a:cubicBezTo>
                    <a:cubicBezTo>
                      <a:pt x="15999318" y="15479117"/>
                      <a:pt x="15944774" y="15544837"/>
                      <a:pt x="15899550" y="15600089"/>
                    </a:cubicBezTo>
                    <a:cubicBezTo>
                      <a:pt x="15796070" y="15726525"/>
                      <a:pt x="15665134" y="15874981"/>
                      <a:pt x="15548182" y="15998481"/>
                    </a:cubicBezTo>
                    <a:cubicBezTo>
                      <a:pt x="15498306" y="16051149"/>
                      <a:pt x="15432582" y="16122257"/>
                      <a:pt x="15402134" y="16156495"/>
                    </a:cubicBezTo>
                    <a:cubicBezTo>
                      <a:pt x="15326042" y="16242057"/>
                      <a:pt x="14983994" y="16562849"/>
                      <a:pt x="14806922" y="16714725"/>
                    </a:cubicBezTo>
                    <a:cubicBezTo>
                      <a:pt x="14640770" y="16857233"/>
                      <a:pt x="14650154" y="16849477"/>
                      <a:pt x="14489262" y="16977277"/>
                    </a:cubicBezTo>
                    <a:cubicBezTo>
                      <a:pt x="14423046" y="17029873"/>
                      <a:pt x="14308318" y="17122309"/>
                      <a:pt x="14234306" y="17182689"/>
                    </a:cubicBezTo>
                    <a:cubicBezTo>
                      <a:pt x="13971614" y="17396993"/>
                      <a:pt x="13075102" y="17915681"/>
                      <a:pt x="12648022" y="18100449"/>
                    </a:cubicBezTo>
                    <a:cubicBezTo>
                      <a:pt x="12602618" y="18120093"/>
                      <a:pt x="12542610" y="18146461"/>
                      <a:pt x="12514670" y="18159045"/>
                    </a:cubicBezTo>
                    <a:cubicBezTo>
                      <a:pt x="12486730" y="18171629"/>
                      <a:pt x="12406718" y="18205613"/>
                      <a:pt x="12336870" y="18234565"/>
                    </a:cubicBezTo>
                    <a:cubicBezTo>
                      <a:pt x="12267022" y="18263517"/>
                      <a:pt x="12167750" y="18306817"/>
                      <a:pt x="12116266" y="18330793"/>
                    </a:cubicBezTo>
                    <a:cubicBezTo>
                      <a:pt x="12064786" y="18354765"/>
                      <a:pt x="11936198" y="18399373"/>
                      <a:pt x="11830518" y="18429921"/>
                    </a:cubicBezTo>
                    <a:cubicBezTo>
                      <a:pt x="11724838" y="18460465"/>
                      <a:pt x="11581222" y="18502453"/>
                      <a:pt x="11511370" y="18523221"/>
                    </a:cubicBezTo>
                    <a:cubicBezTo>
                      <a:pt x="10938058" y="18693689"/>
                      <a:pt x="10419786" y="18790469"/>
                      <a:pt x="9752422" y="18851685"/>
                    </a:cubicBezTo>
                    <a:cubicBezTo>
                      <a:pt x="9399346" y="18884069"/>
                      <a:pt x="8657358" y="18880813"/>
                      <a:pt x="8291918" y="18845273"/>
                    </a:cubicBezTo>
                    <a:cubicBezTo>
                      <a:pt x="7840282" y="18801353"/>
                      <a:pt x="7575986" y="18761893"/>
                      <a:pt x="7225118" y="18686001"/>
                    </a:cubicBezTo>
                    <a:cubicBezTo>
                      <a:pt x="6665550" y="18564969"/>
                      <a:pt x="6239910" y="18431369"/>
                      <a:pt x="5694770" y="18205645"/>
                    </a:cubicBezTo>
                    <a:cubicBezTo>
                      <a:pt x="4344902" y="17646717"/>
                      <a:pt x="3145842" y="16748773"/>
                      <a:pt x="2162958" y="15560761"/>
                    </a:cubicBezTo>
                    <a:cubicBezTo>
                      <a:pt x="1928526" y="15277403"/>
                      <a:pt x="1545942" y="14734025"/>
                      <a:pt x="1380418" y="14449329"/>
                    </a:cubicBezTo>
                    <a:cubicBezTo>
                      <a:pt x="1142198" y="14039593"/>
                      <a:pt x="1117318" y="13994585"/>
                      <a:pt x="1005018" y="13770143"/>
                    </a:cubicBezTo>
                    <a:cubicBezTo>
                      <a:pt x="774214" y="13308875"/>
                      <a:pt x="571158" y="12796521"/>
                      <a:pt x="401014" y="12246143"/>
                    </a:cubicBezTo>
                    <a:cubicBezTo>
                      <a:pt x="353138" y="12091269"/>
                      <a:pt x="234858" y="11627137"/>
                      <a:pt x="206826" y="11484143"/>
                    </a:cubicBezTo>
                    <a:cubicBezTo>
                      <a:pt x="195870" y="11428263"/>
                      <a:pt x="178846" y="11342537"/>
                      <a:pt x="168990" y="11293643"/>
                    </a:cubicBezTo>
                    <a:cubicBezTo>
                      <a:pt x="123262" y="11066775"/>
                      <a:pt x="60758" y="10615269"/>
                      <a:pt x="23942" y="10245893"/>
                    </a:cubicBezTo>
                    <a:cubicBezTo>
                      <a:pt x="15238" y="10158581"/>
                      <a:pt x="5418" y="9841397"/>
                      <a:pt x="2118" y="9541043"/>
                    </a:cubicBezTo>
                    <a:cubicBezTo>
                      <a:pt x="-2770" y="9096197"/>
                      <a:pt x="142" y="8946673"/>
                      <a:pt x="17830" y="8734593"/>
                    </a:cubicBezTo>
                    <a:cubicBezTo>
                      <a:pt x="40382" y="8464161"/>
                      <a:pt x="99754" y="7969377"/>
                      <a:pt x="132130" y="7782093"/>
                    </a:cubicBezTo>
                    <a:cubicBezTo>
                      <a:pt x="142394" y="7722721"/>
                      <a:pt x="156742" y="7639853"/>
                      <a:pt x="164014" y="7597943"/>
                    </a:cubicBezTo>
                    <a:cubicBezTo>
                      <a:pt x="178866" y="7512357"/>
                      <a:pt x="197766" y="7426655"/>
                      <a:pt x="260630" y="7159793"/>
                    </a:cubicBezTo>
                    <a:cubicBezTo>
                      <a:pt x="316710" y="6921737"/>
                      <a:pt x="319838" y="6909983"/>
                      <a:pt x="392478" y="6664493"/>
                    </a:cubicBezTo>
                    <a:cubicBezTo>
                      <a:pt x="486934" y="6345271"/>
                      <a:pt x="651278" y="5879517"/>
                      <a:pt x="735294" y="5692943"/>
                    </a:cubicBezTo>
                    <a:cubicBezTo>
                      <a:pt x="741586" y="5678973"/>
                      <a:pt x="757962" y="5641825"/>
                      <a:pt x="771690" y="5610393"/>
                    </a:cubicBezTo>
                    <a:cubicBezTo>
                      <a:pt x="869974" y="5385313"/>
                      <a:pt x="907822" y="5306181"/>
                      <a:pt x="983662" y="5167185"/>
                    </a:cubicBezTo>
                    <a:cubicBezTo>
                      <a:pt x="1030918" y="5080581"/>
                      <a:pt x="1110550" y="4926277"/>
                      <a:pt x="1160622" y="4824285"/>
                    </a:cubicBezTo>
                    <a:cubicBezTo>
                      <a:pt x="1348974" y="4440642"/>
                      <a:pt x="1743558" y="3825538"/>
                      <a:pt x="1936614" y="3614619"/>
                    </a:cubicBezTo>
                    <a:cubicBezTo>
                      <a:pt x="1972718" y="3575171"/>
                      <a:pt x="2032658" y="3498018"/>
                      <a:pt x="2069810" y="3443169"/>
                    </a:cubicBezTo>
                    <a:cubicBezTo>
                      <a:pt x="2296042" y="3109163"/>
                      <a:pt x="2905470" y="2476074"/>
                      <a:pt x="3383370" y="2078614"/>
                    </a:cubicBezTo>
                    <a:cubicBezTo>
                      <a:pt x="4055246" y="1519824"/>
                      <a:pt x="4862702" y="1016113"/>
                      <a:pt x="5479842" y="770782"/>
                    </a:cubicBezTo>
                    <a:cubicBezTo>
                      <a:pt x="5893890" y="606186"/>
                      <a:pt x="6029334" y="551339"/>
                      <a:pt x="6124566" y="509704"/>
                    </a:cubicBezTo>
                    <a:cubicBezTo>
                      <a:pt x="6335782" y="417364"/>
                      <a:pt x="6949362" y="237797"/>
                      <a:pt x="7118518" y="218819"/>
                    </a:cubicBezTo>
                    <a:cubicBezTo>
                      <a:pt x="7171330" y="212893"/>
                      <a:pt x="7455422" y="158397"/>
                      <a:pt x="7680162" y="111081"/>
                    </a:cubicBezTo>
                    <a:cubicBezTo>
                      <a:pt x="7837322" y="77993"/>
                      <a:pt x="8129814" y="41006"/>
                      <a:pt x="8380822" y="22479"/>
                    </a:cubicBezTo>
                    <a:cubicBezTo>
                      <a:pt x="8489086" y="14488"/>
                      <a:pt x="8589102" y="5947"/>
                      <a:pt x="8603070" y="3499"/>
                    </a:cubicBezTo>
                    <a:cubicBezTo>
                      <a:pt x="8617878" y="904"/>
                      <a:pt x="8688766" y="-120"/>
                      <a:pt x="8788862" y="11"/>
                    </a:cubicBezTo>
                    <a:close/>
                    <a:moveTo>
                      <a:pt x="9085334" y="147172"/>
                    </a:moveTo>
                    <a:cubicBezTo>
                      <a:pt x="8784790" y="147603"/>
                      <a:pt x="8535646" y="151205"/>
                      <a:pt x="8531674" y="155177"/>
                    </a:cubicBezTo>
                    <a:cubicBezTo>
                      <a:pt x="8527702" y="159149"/>
                      <a:pt x="8416410" y="168201"/>
                      <a:pt x="8284362" y="175292"/>
                    </a:cubicBezTo>
                    <a:cubicBezTo>
                      <a:pt x="7812918" y="200608"/>
                      <a:pt x="7162998" y="316929"/>
                      <a:pt x="6685374" y="461475"/>
                    </a:cubicBezTo>
                    <a:cubicBezTo>
                      <a:pt x="6650446" y="472044"/>
                      <a:pt x="6593298" y="489140"/>
                      <a:pt x="6558374" y="499466"/>
                    </a:cubicBezTo>
                    <a:cubicBezTo>
                      <a:pt x="6399778" y="546357"/>
                      <a:pt x="6219946" y="609586"/>
                      <a:pt x="6129554" y="650240"/>
                    </a:cubicBezTo>
                    <a:cubicBezTo>
                      <a:pt x="6075318" y="674634"/>
                      <a:pt x="5946726" y="724166"/>
                      <a:pt x="5843806" y="760311"/>
                    </a:cubicBezTo>
                    <a:cubicBezTo>
                      <a:pt x="5617634" y="839738"/>
                      <a:pt x="5391018" y="942184"/>
                      <a:pt x="5188446" y="1056578"/>
                    </a:cubicBezTo>
                    <a:cubicBezTo>
                      <a:pt x="5105546" y="1103393"/>
                      <a:pt x="4985530" y="1166287"/>
                      <a:pt x="4921746" y="1196344"/>
                    </a:cubicBezTo>
                    <a:cubicBezTo>
                      <a:pt x="4526042" y="1382806"/>
                      <a:pt x="3890762" y="1816959"/>
                      <a:pt x="3389722" y="2243331"/>
                    </a:cubicBezTo>
                    <a:cubicBezTo>
                      <a:pt x="2996318" y="2578111"/>
                      <a:pt x="2553266" y="3034544"/>
                      <a:pt x="2306646" y="3359123"/>
                    </a:cubicBezTo>
                    <a:cubicBezTo>
                      <a:pt x="1969862" y="3802371"/>
                      <a:pt x="1848894" y="3968003"/>
                      <a:pt x="1722178" y="4159399"/>
                    </a:cubicBezTo>
                    <a:cubicBezTo>
                      <a:pt x="1593818" y="4353277"/>
                      <a:pt x="1408522" y="4652009"/>
                      <a:pt x="1408522" y="4665071"/>
                    </a:cubicBezTo>
                    <a:cubicBezTo>
                      <a:pt x="1408522" y="4668385"/>
                      <a:pt x="1392242" y="4689557"/>
                      <a:pt x="1372342" y="4712121"/>
                    </a:cubicBezTo>
                    <a:cubicBezTo>
                      <a:pt x="1304306" y="4789269"/>
                      <a:pt x="1044898" y="5301049"/>
                      <a:pt x="900942" y="5642143"/>
                    </a:cubicBezTo>
                    <a:cubicBezTo>
                      <a:pt x="850826" y="5760889"/>
                      <a:pt x="802262" y="5875189"/>
                      <a:pt x="793022" y="5896143"/>
                    </a:cubicBezTo>
                    <a:cubicBezTo>
                      <a:pt x="729814" y="6039457"/>
                      <a:pt x="522506" y="6658003"/>
                      <a:pt x="475910" y="6842293"/>
                    </a:cubicBezTo>
                    <a:cubicBezTo>
                      <a:pt x="471494" y="6859757"/>
                      <a:pt x="456222" y="6916905"/>
                      <a:pt x="441974" y="6969293"/>
                    </a:cubicBezTo>
                    <a:cubicBezTo>
                      <a:pt x="177498" y="7941601"/>
                      <a:pt x="79430" y="9015767"/>
                      <a:pt x="152110" y="10144293"/>
                    </a:cubicBezTo>
                    <a:cubicBezTo>
                      <a:pt x="192854" y="10776943"/>
                      <a:pt x="314030" y="11478613"/>
                      <a:pt x="481086" y="12049293"/>
                    </a:cubicBezTo>
                    <a:cubicBezTo>
                      <a:pt x="496422" y="12101681"/>
                      <a:pt x="513446" y="12161689"/>
                      <a:pt x="518910" y="12182643"/>
                    </a:cubicBezTo>
                    <a:cubicBezTo>
                      <a:pt x="543578" y="12277175"/>
                      <a:pt x="728198" y="12820585"/>
                      <a:pt x="760538" y="12893843"/>
                    </a:cubicBezTo>
                    <a:cubicBezTo>
                      <a:pt x="772874" y="12921781"/>
                      <a:pt x="794622" y="12976075"/>
                      <a:pt x="808870" y="13014493"/>
                    </a:cubicBezTo>
                    <a:cubicBezTo>
                      <a:pt x="874166" y="13190581"/>
                      <a:pt x="982482" y="13427979"/>
                      <a:pt x="1153638" y="13770143"/>
                    </a:cubicBezTo>
                    <a:cubicBezTo>
                      <a:pt x="1508038" y="14478627"/>
                      <a:pt x="1955602" y="15134875"/>
                      <a:pt x="2536986" y="15798503"/>
                    </a:cubicBezTo>
                    <a:cubicBezTo>
                      <a:pt x="2696286" y="15980337"/>
                      <a:pt x="3165386" y="16437361"/>
                      <a:pt x="3388114" y="16627721"/>
                    </a:cubicBezTo>
                    <a:cubicBezTo>
                      <a:pt x="3719922" y="16911309"/>
                      <a:pt x="4210718" y="17275065"/>
                      <a:pt x="4433270" y="17402343"/>
                    </a:cubicBezTo>
                    <a:cubicBezTo>
                      <a:pt x="4445482" y="17409329"/>
                      <a:pt x="4522862" y="17455921"/>
                      <a:pt x="4605222" y="17505883"/>
                    </a:cubicBezTo>
                    <a:cubicBezTo>
                      <a:pt x="4765534" y="17603127"/>
                      <a:pt x="4797302" y="17621387"/>
                      <a:pt x="4964522" y="17712405"/>
                    </a:cubicBezTo>
                    <a:cubicBezTo>
                      <a:pt x="5101054" y="17786719"/>
                      <a:pt x="5480930" y="17980193"/>
                      <a:pt x="5490310" y="17980193"/>
                    </a:cubicBezTo>
                    <a:cubicBezTo>
                      <a:pt x="5494190" y="17980193"/>
                      <a:pt x="5538926" y="17997647"/>
                      <a:pt x="5589718" y="18018979"/>
                    </a:cubicBezTo>
                    <a:cubicBezTo>
                      <a:pt x="5727254" y="18076743"/>
                      <a:pt x="5725518" y="18076023"/>
                      <a:pt x="5828122" y="18117577"/>
                    </a:cubicBezTo>
                    <a:cubicBezTo>
                      <a:pt x="5945734" y="18165207"/>
                      <a:pt x="6070206" y="18213127"/>
                      <a:pt x="6145622" y="18239815"/>
                    </a:cubicBezTo>
                    <a:cubicBezTo>
                      <a:pt x="6251518" y="18277287"/>
                      <a:pt x="6456386" y="18345775"/>
                      <a:pt x="6507574" y="18360813"/>
                    </a:cubicBezTo>
                    <a:cubicBezTo>
                      <a:pt x="6636698" y="18398751"/>
                      <a:pt x="6690610" y="18415327"/>
                      <a:pt x="6758454" y="18437939"/>
                    </a:cubicBezTo>
                    <a:cubicBezTo>
                      <a:pt x="6798650" y="18451335"/>
                      <a:pt x="6861518" y="18468403"/>
                      <a:pt x="6898154" y="18475867"/>
                    </a:cubicBezTo>
                    <a:cubicBezTo>
                      <a:pt x="6934794" y="18483327"/>
                      <a:pt x="7003366" y="18500487"/>
                      <a:pt x="7050538" y="18513999"/>
                    </a:cubicBezTo>
                    <a:cubicBezTo>
                      <a:pt x="7097710" y="18527511"/>
                      <a:pt x="7172006" y="18544597"/>
                      <a:pt x="7215638" y="18551971"/>
                    </a:cubicBezTo>
                    <a:cubicBezTo>
                      <a:pt x="7259270" y="18559343"/>
                      <a:pt x="7337838" y="18573647"/>
                      <a:pt x="7390222" y="18583759"/>
                    </a:cubicBezTo>
                    <a:cubicBezTo>
                      <a:pt x="8414934" y="18781491"/>
                      <a:pt x="9491430" y="18794813"/>
                      <a:pt x="10495374" y="18622183"/>
                    </a:cubicBezTo>
                    <a:cubicBezTo>
                      <a:pt x="10806718" y="18568647"/>
                      <a:pt x="11287198" y="18459315"/>
                      <a:pt x="11416122" y="18412671"/>
                    </a:cubicBezTo>
                    <a:cubicBezTo>
                      <a:pt x="11433586" y="18406351"/>
                      <a:pt x="11490734" y="18388707"/>
                      <a:pt x="11543122" y="18373459"/>
                    </a:cubicBezTo>
                    <a:cubicBezTo>
                      <a:pt x="11698970" y="18328095"/>
                      <a:pt x="12023790" y="18217739"/>
                      <a:pt x="12120974" y="18177131"/>
                    </a:cubicBezTo>
                    <a:cubicBezTo>
                      <a:pt x="12141926" y="18168375"/>
                      <a:pt x="12187646" y="18150931"/>
                      <a:pt x="12222574" y="18138367"/>
                    </a:cubicBezTo>
                    <a:cubicBezTo>
                      <a:pt x="12257498" y="18125799"/>
                      <a:pt x="12291786" y="18111487"/>
                      <a:pt x="12298774" y="18106559"/>
                    </a:cubicBezTo>
                    <a:cubicBezTo>
                      <a:pt x="12305758" y="18101635"/>
                      <a:pt x="12328566" y="18096079"/>
                      <a:pt x="12349462" y="18094219"/>
                    </a:cubicBezTo>
                    <a:cubicBezTo>
                      <a:pt x="12370358" y="18092359"/>
                      <a:pt x="12421790" y="18071115"/>
                      <a:pt x="12463762" y="18047011"/>
                    </a:cubicBezTo>
                    <a:cubicBezTo>
                      <a:pt x="12505734" y="18022907"/>
                      <a:pt x="12565790" y="17991503"/>
                      <a:pt x="12597222" y="17977223"/>
                    </a:cubicBezTo>
                    <a:cubicBezTo>
                      <a:pt x="12718670" y="17922047"/>
                      <a:pt x="13041226" y="17762031"/>
                      <a:pt x="13162374" y="17696859"/>
                    </a:cubicBezTo>
                    <a:cubicBezTo>
                      <a:pt x="13458054" y="17537799"/>
                      <a:pt x="14022114" y="17191619"/>
                      <a:pt x="14087926" y="17128819"/>
                    </a:cubicBezTo>
                    <a:cubicBezTo>
                      <a:pt x="14116718" y="17101347"/>
                      <a:pt x="14146054" y="17074499"/>
                      <a:pt x="14153122" y="17069155"/>
                    </a:cubicBezTo>
                    <a:cubicBezTo>
                      <a:pt x="14872162" y="16525597"/>
                      <a:pt x="15249294" y="16169407"/>
                      <a:pt x="15830786" y="15484643"/>
                    </a:cubicBezTo>
                    <a:cubicBezTo>
                      <a:pt x="15952666" y="15341117"/>
                      <a:pt x="16213246" y="14989365"/>
                      <a:pt x="16362346" y="14767093"/>
                    </a:cubicBezTo>
                    <a:cubicBezTo>
                      <a:pt x="16704354" y="14257249"/>
                      <a:pt x="17002478" y="13704561"/>
                      <a:pt x="17222086" y="13173243"/>
                    </a:cubicBezTo>
                    <a:cubicBezTo>
                      <a:pt x="17256726" y="13089423"/>
                      <a:pt x="17290438" y="13009413"/>
                      <a:pt x="17296990" y="12995443"/>
                    </a:cubicBezTo>
                    <a:cubicBezTo>
                      <a:pt x="17318070" y="12950501"/>
                      <a:pt x="17435866" y="12627585"/>
                      <a:pt x="17435974" y="12614443"/>
                    </a:cubicBezTo>
                    <a:cubicBezTo>
                      <a:pt x="17436030" y="12607457"/>
                      <a:pt x="17446934" y="12589269"/>
                      <a:pt x="17460206" y="12574025"/>
                    </a:cubicBezTo>
                    <a:cubicBezTo>
                      <a:pt x="17482038" y="12548933"/>
                      <a:pt x="17495262" y="12509977"/>
                      <a:pt x="17506702" y="12437061"/>
                    </a:cubicBezTo>
                    <a:cubicBezTo>
                      <a:pt x="17508926" y="12422861"/>
                      <a:pt x="17528006" y="12354093"/>
                      <a:pt x="17549094" y="12284243"/>
                    </a:cubicBezTo>
                    <a:cubicBezTo>
                      <a:pt x="17570182" y="12214393"/>
                      <a:pt x="17604906" y="12091521"/>
                      <a:pt x="17626254" y="12011193"/>
                    </a:cubicBezTo>
                    <a:cubicBezTo>
                      <a:pt x="17647606" y="11930865"/>
                      <a:pt x="17670534" y="11845141"/>
                      <a:pt x="17677206" y="11820693"/>
                    </a:cubicBezTo>
                    <a:cubicBezTo>
                      <a:pt x="17683882" y="11796245"/>
                      <a:pt x="17701198" y="11724807"/>
                      <a:pt x="17715694" y="11661943"/>
                    </a:cubicBezTo>
                    <a:cubicBezTo>
                      <a:pt x="17730186" y="11599079"/>
                      <a:pt x="17747262" y="11527641"/>
                      <a:pt x="17753634" y="11503193"/>
                    </a:cubicBezTo>
                    <a:cubicBezTo>
                      <a:pt x="17776966" y="11413729"/>
                      <a:pt x="17829950" y="11128297"/>
                      <a:pt x="17862070" y="10918993"/>
                    </a:cubicBezTo>
                    <a:cubicBezTo>
                      <a:pt x="18012018" y="9942053"/>
                      <a:pt x="18012030" y="8938419"/>
                      <a:pt x="17862102" y="7959893"/>
                    </a:cubicBezTo>
                    <a:cubicBezTo>
                      <a:pt x="17836086" y="7790093"/>
                      <a:pt x="17806870" y="7620571"/>
                      <a:pt x="17792054" y="7553493"/>
                    </a:cubicBezTo>
                    <a:cubicBezTo>
                      <a:pt x="17785110" y="7522061"/>
                      <a:pt x="17767398" y="7439193"/>
                      <a:pt x="17752686" y="7369343"/>
                    </a:cubicBezTo>
                    <a:cubicBezTo>
                      <a:pt x="17737982" y="7299493"/>
                      <a:pt x="17721294" y="7228057"/>
                      <a:pt x="17715606" y="7210593"/>
                    </a:cubicBezTo>
                    <a:cubicBezTo>
                      <a:pt x="17709918" y="7193131"/>
                      <a:pt x="17692590" y="7124549"/>
                      <a:pt x="17677102" y="7058193"/>
                    </a:cubicBezTo>
                    <a:cubicBezTo>
                      <a:pt x="17644958" y="6920485"/>
                      <a:pt x="17556302" y="6611025"/>
                      <a:pt x="17500638" y="6442243"/>
                    </a:cubicBezTo>
                    <a:cubicBezTo>
                      <a:pt x="17444734" y="6272737"/>
                      <a:pt x="17385870" y="6102761"/>
                      <a:pt x="17373086" y="6073943"/>
                    </a:cubicBezTo>
                    <a:cubicBezTo>
                      <a:pt x="17366886" y="6059973"/>
                      <a:pt x="17334950" y="5979963"/>
                      <a:pt x="17302118" y="5896143"/>
                    </a:cubicBezTo>
                    <a:cubicBezTo>
                      <a:pt x="17148150" y="5503107"/>
                      <a:pt x="16915726" y="5018597"/>
                      <a:pt x="16723350" y="4689643"/>
                    </a:cubicBezTo>
                    <a:cubicBezTo>
                      <a:pt x="16698838" y="4647733"/>
                      <a:pt x="16674610" y="4604871"/>
                      <a:pt x="16669506" y="4594393"/>
                    </a:cubicBezTo>
                    <a:cubicBezTo>
                      <a:pt x="16640046" y="4533911"/>
                      <a:pt x="16382170" y="4130120"/>
                      <a:pt x="16284250" y="3991143"/>
                    </a:cubicBezTo>
                    <a:cubicBezTo>
                      <a:pt x="16154734" y="3807328"/>
                      <a:pt x="16108202" y="3744146"/>
                      <a:pt x="15989606" y="3591093"/>
                    </a:cubicBezTo>
                    <a:cubicBezTo>
                      <a:pt x="15264590" y="2655442"/>
                      <a:pt x="14353398" y="1859525"/>
                      <a:pt x="13346522" y="1282388"/>
                    </a:cubicBezTo>
                    <a:cubicBezTo>
                      <a:pt x="12890474" y="1020982"/>
                      <a:pt x="12448870" y="815385"/>
                      <a:pt x="12033210" y="670949"/>
                    </a:cubicBezTo>
                    <a:cubicBezTo>
                      <a:pt x="11950018" y="642040"/>
                      <a:pt x="11818574" y="595855"/>
                      <a:pt x="11741110" y="568314"/>
                    </a:cubicBezTo>
                    <a:cubicBezTo>
                      <a:pt x="11663650" y="540774"/>
                      <a:pt x="11568842" y="508867"/>
                      <a:pt x="11530422" y="497409"/>
                    </a:cubicBezTo>
                    <a:cubicBezTo>
                      <a:pt x="11492006" y="485952"/>
                      <a:pt x="11443430" y="471007"/>
                      <a:pt x="11422474" y="464198"/>
                    </a:cubicBezTo>
                    <a:cubicBezTo>
                      <a:pt x="11327430" y="433316"/>
                      <a:pt x="11010550" y="354616"/>
                      <a:pt x="10838274" y="319106"/>
                    </a:cubicBezTo>
                    <a:cubicBezTo>
                      <a:pt x="10165922" y="180519"/>
                      <a:pt x="9815278" y="146127"/>
                      <a:pt x="9085334" y="1471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9" name="任意多边形: 形状 168">
                <a:extLst>
                  <a:ext uri="{FF2B5EF4-FFF2-40B4-BE49-F238E27FC236}">
                    <a16:creationId xmlns:a16="http://schemas.microsoft.com/office/drawing/2014/main" id="{A4A46848-51AC-4BA2-B577-E7544C0C814A}"/>
                  </a:ext>
                </a:extLst>
              </p:cNvPr>
              <p:cNvSpPr/>
              <p:nvPr/>
            </p:nvSpPr>
            <p:spPr>
              <a:xfrm>
                <a:off x="-20007984" y="-1781293"/>
                <a:ext cx="2474992" cy="2564555"/>
              </a:xfrm>
              <a:custGeom>
                <a:avLst/>
                <a:gdLst>
                  <a:gd name="connsiteX0" fmla="*/ 1001028 w 2474992"/>
                  <a:gd name="connsiteY0" fmla="*/ 16 h 2564555"/>
                  <a:gd name="connsiteX1" fmla="*/ 1096208 w 2474992"/>
                  <a:gd name="connsiteY1" fmla="*/ 28831 h 2564555"/>
                  <a:gd name="connsiteX2" fmla="*/ 1282684 w 2474992"/>
                  <a:gd name="connsiteY2" fmla="*/ 272657 h 2564555"/>
                  <a:gd name="connsiteX3" fmla="*/ 1187808 w 2474992"/>
                  <a:gd name="connsiteY3" fmla="*/ 443364 h 2564555"/>
                  <a:gd name="connsiteX4" fmla="*/ 1120588 w 2474992"/>
                  <a:gd name="connsiteY4" fmla="*/ 483095 h 2564555"/>
                  <a:gd name="connsiteX5" fmla="*/ 1056588 w 2474992"/>
                  <a:gd name="connsiteY5" fmla="*/ 520842 h 2564555"/>
                  <a:gd name="connsiteX6" fmla="*/ 938876 w 2474992"/>
                  <a:gd name="connsiteY6" fmla="*/ 762495 h 2564555"/>
                  <a:gd name="connsiteX7" fmla="*/ 784696 w 2474992"/>
                  <a:gd name="connsiteY7" fmla="*/ 1054595 h 2564555"/>
                  <a:gd name="connsiteX8" fmla="*/ 719892 w 2474992"/>
                  <a:gd name="connsiteY8" fmla="*/ 1095750 h 2564555"/>
                  <a:gd name="connsiteX9" fmla="*/ 880228 w 2474992"/>
                  <a:gd name="connsiteY9" fmla="*/ 1194295 h 2564555"/>
                  <a:gd name="connsiteX10" fmla="*/ 1046016 w 2474992"/>
                  <a:gd name="connsiteY10" fmla="*/ 1037034 h 2564555"/>
                  <a:gd name="connsiteX11" fmla="*/ 1231884 w 2474992"/>
                  <a:gd name="connsiteY11" fmla="*/ 856059 h 2564555"/>
                  <a:gd name="connsiteX12" fmla="*/ 1444612 w 2474992"/>
                  <a:gd name="connsiteY12" fmla="*/ 840141 h 2564555"/>
                  <a:gd name="connsiteX13" fmla="*/ 1612884 w 2474992"/>
                  <a:gd name="connsiteY13" fmla="*/ 838521 h 2564555"/>
                  <a:gd name="connsiteX14" fmla="*/ 1398932 w 2474992"/>
                  <a:gd name="connsiteY14" fmla="*/ 757366 h 2564555"/>
                  <a:gd name="connsiteX15" fmla="*/ 1268820 w 2474992"/>
                  <a:gd name="connsiteY15" fmla="*/ 540245 h 2564555"/>
                  <a:gd name="connsiteX16" fmla="*/ 1335988 w 2474992"/>
                  <a:gd name="connsiteY16" fmla="*/ 381197 h 2564555"/>
                  <a:gd name="connsiteX17" fmla="*/ 1480460 w 2474992"/>
                  <a:gd name="connsiteY17" fmla="*/ 317995 h 2564555"/>
                  <a:gd name="connsiteX18" fmla="*/ 2134088 w 2474992"/>
                  <a:gd name="connsiteY18" fmla="*/ 534027 h 2564555"/>
                  <a:gd name="connsiteX19" fmla="*/ 2445856 w 2474992"/>
                  <a:gd name="connsiteY19" fmla="*/ 875960 h 2564555"/>
                  <a:gd name="connsiteX20" fmla="*/ 2388740 w 2474992"/>
                  <a:gd name="connsiteY20" fmla="*/ 1000921 h 2564555"/>
                  <a:gd name="connsiteX21" fmla="*/ 2320944 w 2474992"/>
                  <a:gd name="connsiteY21" fmla="*/ 1087752 h 2564555"/>
                  <a:gd name="connsiteX22" fmla="*/ 2133112 w 2474992"/>
                  <a:gd name="connsiteY22" fmla="*/ 1058905 h 2564555"/>
                  <a:gd name="connsiteX23" fmla="*/ 1930384 w 2474992"/>
                  <a:gd name="connsiteY23" fmla="*/ 1015210 h 2564555"/>
                  <a:gd name="connsiteX24" fmla="*/ 2023784 w 2474992"/>
                  <a:gd name="connsiteY24" fmla="*/ 1072346 h 2564555"/>
                  <a:gd name="connsiteX25" fmla="*/ 2163484 w 2474992"/>
                  <a:gd name="connsiteY25" fmla="*/ 1168519 h 2564555"/>
                  <a:gd name="connsiteX26" fmla="*/ 2183828 w 2474992"/>
                  <a:gd name="connsiteY26" fmla="*/ 1384795 h 2564555"/>
                  <a:gd name="connsiteX27" fmla="*/ 2152732 w 2474992"/>
                  <a:gd name="connsiteY27" fmla="*/ 1543545 h 2564555"/>
                  <a:gd name="connsiteX28" fmla="*/ 2078260 w 2474992"/>
                  <a:gd name="connsiteY28" fmla="*/ 1899145 h 2564555"/>
                  <a:gd name="connsiteX29" fmla="*/ 2045760 w 2474992"/>
                  <a:gd name="connsiteY29" fmla="*/ 2016903 h 2564555"/>
                  <a:gd name="connsiteX30" fmla="*/ 1986536 w 2474992"/>
                  <a:gd name="connsiteY30" fmla="*/ 2120828 h 2564555"/>
                  <a:gd name="connsiteX31" fmla="*/ 1941668 w 2474992"/>
                  <a:gd name="connsiteY31" fmla="*/ 2170494 h 2564555"/>
                  <a:gd name="connsiteX32" fmla="*/ 1998872 w 2474992"/>
                  <a:gd name="connsiteY32" fmla="*/ 2286479 h 2564555"/>
                  <a:gd name="connsiteX33" fmla="*/ 2049524 w 2474992"/>
                  <a:gd name="connsiteY33" fmla="*/ 2542165 h 2564555"/>
                  <a:gd name="connsiteX34" fmla="*/ 1632220 w 2474992"/>
                  <a:gd name="connsiteY34" fmla="*/ 2254745 h 2564555"/>
                  <a:gd name="connsiteX35" fmla="*/ 1473120 w 2474992"/>
                  <a:gd name="connsiteY35" fmla="*/ 2102533 h 2564555"/>
                  <a:gd name="connsiteX36" fmla="*/ 228584 w 2474992"/>
                  <a:gd name="connsiteY36" fmla="*/ 1695719 h 2564555"/>
                  <a:gd name="connsiteX37" fmla="*/ 20784 w 2474992"/>
                  <a:gd name="connsiteY37" fmla="*/ 1639779 h 2564555"/>
                  <a:gd name="connsiteX38" fmla="*/ 49712 w 2474992"/>
                  <a:gd name="connsiteY38" fmla="*/ 1353045 h 2564555"/>
                  <a:gd name="connsiteX39" fmla="*/ 107860 w 2474992"/>
                  <a:gd name="connsiteY39" fmla="*/ 1249463 h 2564555"/>
                  <a:gd name="connsiteX40" fmla="*/ 134560 w 2474992"/>
                  <a:gd name="connsiteY40" fmla="*/ 1137097 h 2564555"/>
                  <a:gd name="connsiteX41" fmla="*/ 174812 w 2474992"/>
                  <a:gd name="connsiteY41" fmla="*/ 1002098 h 2564555"/>
                  <a:gd name="connsiteX42" fmla="*/ 347268 w 2474992"/>
                  <a:gd name="connsiteY42" fmla="*/ 927595 h 2564555"/>
                  <a:gd name="connsiteX43" fmla="*/ 497124 w 2474992"/>
                  <a:gd name="connsiteY43" fmla="*/ 894730 h 2564555"/>
                  <a:gd name="connsiteX44" fmla="*/ 636672 w 2474992"/>
                  <a:gd name="connsiteY44" fmla="*/ 837917 h 2564555"/>
                  <a:gd name="connsiteX45" fmla="*/ 696340 w 2474992"/>
                  <a:gd name="connsiteY45" fmla="*/ 761168 h 2564555"/>
                  <a:gd name="connsiteX46" fmla="*/ 584820 w 2474992"/>
                  <a:gd name="connsiteY46" fmla="*/ 770524 h 2564555"/>
                  <a:gd name="connsiteX47" fmla="*/ 413372 w 2474992"/>
                  <a:gd name="connsiteY47" fmla="*/ 781021 h 2564555"/>
                  <a:gd name="connsiteX48" fmla="*/ 190484 w 2474992"/>
                  <a:gd name="connsiteY48" fmla="*/ 746096 h 2564555"/>
                  <a:gd name="connsiteX49" fmla="*/ 135780 w 2474992"/>
                  <a:gd name="connsiteY49" fmla="*/ 684136 h 2564555"/>
                  <a:gd name="connsiteX50" fmla="*/ 175552 w 2474992"/>
                  <a:gd name="connsiteY50" fmla="*/ 608452 h 2564555"/>
                  <a:gd name="connsiteX51" fmla="*/ 293756 w 2474992"/>
                  <a:gd name="connsiteY51" fmla="*/ 561214 h 2564555"/>
                  <a:gd name="connsiteX52" fmla="*/ 473984 w 2474992"/>
                  <a:gd name="connsiteY52" fmla="*/ 577876 h 2564555"/>
                  <a:gd name="connsiteX53" fmla="*/ 685784 w 2474992"/>
                  <a:gd name="connsiteY53" fmla="*/ 573255 h 2564555"/>
                  <a:gd name="connsiteX54" fmla="*/ 400276 w 2474992"/>
                  <a:gd name="connsiteY54" fmla="*/ 483095 h 2564555"/>
                  <a:gd name="connsiteX55" fmla="*/ 234548 w 2474992"/>
                  <a:gd name="connsiteY55" fmla="*/ 418849 h 2564555"/>
                  <a:gd name="connsiteX56" fmla="*/ 234464 w 2474992"/>
                  <a:gd name="connsiteY56" fmla="*/ 255403 h 2564555"/>
                  <a:gd name="connsiteX57" fmla="*/ 420272 w 2474992"/>
                  <a:gd name="connsiteY57" fmla="*/ 223439 h 2564555"/>
                  <a:gd name="connsiteX58" fmla="*/ 827104 w 2474992"/>
                  <a:gd name="connsiteY58" fmla="*/ 311629 h 2564555"/>
                  <a:gd name="connsiteX59" fmla="*/ 916084 w 2474992"/>
                  <a:gd name="connsiteY59" fmla="*/ 208744 h 2564555"/>
                  <a:gd name="connsiteX60" fmla="*/ 916780 w 2474992"/>
                  <a:gd name="connsiteY60" fmla="*/ 26390 h 2564555"/>
                  <a:gd name="connsiteX61" fmla="*/ 1001028 w 2474992"/>
                  <a:gd name="connsiteY61" fmla="*/ 16 h 2564555"/>
                  <a:gd name="connsiteX62" fmla="*/ 424436 w 2474992"/>
                  <a:gd name="connsiteY62" fmla="*/ 1138147 h 2564555"/>
                  <a:gd name="connsiteX63" fmla="*/ 402564 w 2474992"/>
                  <a:gd name="connsiteY63" fmla="*/ 1145770 h 2564555"/>
                  <a:gd name="connsiteX64" fmla="*/ 357152 w 2474992"/>
                  <a:gd name="connsiteY64" fmla="*/ 1198742 h 2564555"/>
                  <a:gd name="connsiteX65" fmla="*/ 292084 w 2474992"/>
                  <a:gd name="connsiteY65" fmla="*/ 1441155 h 2564555"/>
                  <a:gd name="connsiteX66" fmla="*/ 378696 w 2474992"/>
                  <a:gd name="connsiteY66" fmla="*/ 1447594 h 2564555"/>
                  <a:gd name="connsiteX67" fmla="*/ 424436 w 2474992"/>
                  <a:gd name="connsiteY67" fmla="*/ 1138147 h 2564555"/>
                  <a:gd name="connsiteX68" fmla="*/ 1268036 w 2474992"/>
                  <a:gd name="connsiteY68" fmla="*/ 1231265 h 2564555"/>
                  <a:gd name="connsiteX69" fmla="*/ 1237660 w 2474992"/>
                  <a:gd name="connsiteY69" fmla="*/ 1237592 h 2564555"/>
                  <a:gd name="connsiteX70" fmla="*/ 1233096 w 2474992"/>
                  <a:gd name="connsiteY70" fmla="*/ 1280413 h 2564555"/>
                  <a:gd name="connsiteX71" fmla="*/ 1382588 w 2474992"/>
                  <a:gd name="connsiteY71" fmla="*/ 1372095 h 2564555"/>
                  <a:gd name="connsiteX72" fmla="*/ 1390856 w 2474992"/>
                  <a:gd name="connsiteY72" fmla="*/ 1283440 h 2564555"/>
                  <a:gd name="connsiteX73" fmla="*/ 1268036 w 2474992"/>
                  <a:gd name="connsiteY73" fmla="*/ 1231265 h 2564555"/>
                  <a:gd name="connsiteX74" fmla="*/ 695868 w 2474992"/>
                  <a:gd name="connsiteY74" fmla="*/ 1375452 h 2564555"/>
                  <a:gd name="connsiteX75" fmla="*/ 663984 w 2474992"/>
                  <a:gd name="connsiteY75" fmla="*/ 1387969 h 2564555"/>
                  <a:gd name="connsiteX76" fmla="*/ 622284 w 2474992"/>
                  <a:gd name="connsiteY76" fmla="*/ 1478715 h 2564555"/>
                  <a:gd name="connsiteX77" fmla="*/ 650080 w 2474992"/>
                  <a:gd name="connsiteY77" fmla="*/ 1511299 h 2564555"/>
                  <a:gd name="connsiteX78" fmla="*/ 779068 w 2474992"/>
                  <a:gd name="connsiteY78" fmla="*/ 1513969 h 2564555"/>
                  <a:gd name="connsiteX79" fmla="*/ 695868 w 2474992"/>
                  <a:gd name="connsiteY79" fmla="*/ 1375452 h 2564555"/>
                  <a:gd name="connsiteX80" fmla="*/ 1739816 w 2474992"/>
                  <a:gd name="connsiteY80" fmla="*/ 1437740 h 2564555"/>
                  <a:gd name="connsiteX81" fmla="*/ 1714484 w 2474992"/>
                  <a:gd name="connsiteY81" fmla="*/ 1450896 h 2564555"/>
                  <a:gd name="connsiteX82" fmla="*/ 1843148 w 2474992"/>
                  <a:gd name="connsiteY82" fmla="*/ 1588844 h 2564555"/>
                  <a:gd name="connsiteX83" fmla="*/ 1811708 w 2474992"/>
                  <a:gd name="connsiteY83" fmla="*/ 1468620 h 2564555"/>
                  <a:gd name="connsiteX84" fmla="*/ 1739816 w 2474992"/>
                  <a:gd name="connsiteY84" fmla="*/ 1437740 h 2564555"/>
                  <a:gd name="connsiteX85" fmla="*/ 1138004 w 2474992"/>
                  <a:gd name="connsiteY85" fmla="*/ 1487724 h 2564555"/>
                  <a:gd name="connsiteX86" fmla="*/ 1046436 w 2474992"/>
                  <a:gd name="connsiteY86" fmla="*/ 1509055 h 2564555"/>
                  <a:gd name="connsiteX87" fmla="*/ 999340 w 2474992"/>
                  <a:gd name="connsiteY87" fmla="*/ 1565319 h 2564555"/>
                  <a:gd name="connsiteX88" fmla="*/ 1129676 w 2474992"/>
                  <a:gd name="connsiteY88" fmla="*/ 1714741 h 2564555"/>
                  <a:gd name="connsiteX89" fmla="*/ 1308084 w 2474992"/>
                  <a:gd name="connsiteY89" fmla="*/ 1613825 h 2564555"/>
                  <a:gd name="connsiteX90" fmla="*/ 1138004 w 2474992"/>
                  <a:gd name="connsiteY90" fmla="*/ 1487724 h 2564555"/>
                  <a:gd name="connsiteX91" fmla="*/ 1549556 w 2474992"/>
                  <a:gd name="connsiteY91" fmla="*/ 1670550 h 2564555"/>
                  <a:gd name="connsiteX92" fmla="*/ 1496620 w 2474992"/>
                  <a:gd name="connsiteY92" fmla="*/ 1695067 h 2564555"/>
                  <a:gd name="connsiteX93" fmla="*/ 1525744 w 2474992"/>
                  <a:gd name="connsiteY93" fmla="*/ 1921197 h 2564555"/>
                  <a:gd name="connsiteX94" fmla="*/ 1734884 w 2474992"/>
                  <a:gd name="connsiteY94" fmla="*/ 1976583 h 2564555"/>
                  <a:gd name="connsiteX95" fmla="*/ 1772572 w 2474992"/>
                  <a:gd name="connsiteY95" fmla="*/ 1924257 h 2564555"/>
                  <a:gd name="connsiteX96" fmla="*/ 1635616 w 2474992"/>
                  <a:gd name="connsiteY96" fmla="*/ 1697601 h 2564555"/>
                  <a:gd name="connsiteX97" fmla="*/ 1549556 w 2474992"/>
                  <a:gd name="connsiteY97" fmla="*/ 1670550 h 2564555"/>
                  <a:gd name="connsiteX98" fmla="*/ 1565040 w 2474992"/>
                  <a:gd name="connsiteY98" fmla="*/ 533894 h 2564555"/>
                  <a:gd name="connsiteX99" fmla="*/ 1553364 w 2474992"/>
                  <a:gd name="connsiteY99" fmla="*/ 554542 h 2564555"/>
                  <a:gd name="connsiteX100" fmla="*/ 1565360 w 2474992"/>
                  <a:gd name="connsiteY100" fmla="*/ 608016 h 2564555"/>
                  <a:gd name="connsiteX101" fmla="*/ 1674240 w 2474992"/>
                  <a:gd name="connsiteY101" fmla="*/ 655832 h 2564555"/>
                  <a:gd name="connsiteX102" fmla="*/ 2008964 w 2474992"/>
                  <a:gd name="connsiteY102" fmla="*/ 812450 h 2564555"/>
                  <a:gd name="connsiteX103" fmla="*/ 2084732 w 2474992"/>
                  <a:gd name="connsiteY103" fmla="*/ 857549 h 2564555"/>
                  <a:gd name="connsiteX104" fmla="*/ 2127208 w 2474992"/>
                  <a:gd name="connsiteY104" fmla="*/ 845330 h 2564555"/>
                  <a:gd name="connsiteX105" fmla="*/ 2128444 w 2474992"/>
                  <a:gd name="connsiteY105" fmla="*/ 794838 h 2564555"/>
                  <a:gd name="connsiteX106" fmla="*/ 1809736 w 2474992"/>
                  <a:gd name="connsiteY106" fmla="*/ 616076 h 2564555"/>
                  <a:gd name="connsiteX107" fmla="*/ 1565040 w 2474992"/>
                  <a:gd name="connsiteY107" fmla="*/ 533894 h 2564555"/>
                  <a:gd name="connsiteX108" fmla="*/ 1447788 w 2474992"/>
                  <a:gd name="connsiteY108" fmla="*/ 1055050 h 2564555"/>
                  <a:gd name="connsiteX109" fmla="*/ 1409684 w 2474992"/>
                  <a:gd name="connsiteY109" fmla="*/ 1065934 h 2564555"/>
                  <a:gd name="connsiteX110" fmla="*/ 1482128 w 2474992"/>
                  <a:gd name="connsiteY110" fmla="*/ 1092693 h 2564555"/>
                  <a:gd name="connsiteX111" fmla="*/ 1498584 w 2474992"/>
                  <a:gd name="connsiteY111" fmla="*/ 1073643 h 2564555"/>
                  <a:gd name="connsiteX112" fmla="*/ 1447788 w 2474992"/>
                  <a:gd name="connsiteY112" fmla="*/ 1055050 h 2564555"/>
                  <a:gd name="connsiteX113" fmla="*/ 1783580 w 2474992"/>
                  <a:gd name="connsiteY113" fmla="*/ 1169278 h 2564555"/>
                  <a:gd name="connsiteX114" fmla="*/ 1752584 w 2474992"/>
                  <a:gd name="connsiteY114" fmla="*/ 1179017 h 2564555"/>
                  <a:gd name="connsiteX115" fmla="*/ 1859272 w 2474992"/>
                  <a:gd name="connsiteY115" fmla="*/ 1283194 h 2564555"/>
                  <a:gd name="connsiteX116" fmla="*/ 1825828 w 2474992"/>
                  <a:gd name="connsiteY116" fmla="*/ 1184769 h 2564555"/>
                  <a:gd name="connsiteX117" fmla="*/ 1783580 w 2474992"/>
                  <a:gd name="connsiteY117" fmla="*/ 1169278 h 256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4992" h="2564555">
                    <a:moveTo>
                      <a:pt x="1001028" y="16"/>
                    </a:moveTo>
                    <a:cubicBezTo>
                      <a:pt x="1034360" y="470"/>
                      <a:pt x="1069516" y="10122"/>
                      <a:pt x="1096208" y="28831"/>
                    </a:cubicBezTo>
                    <a:cubicBezTo>
                      <a:pt x="1198660" y="100643"/>
                      <a:pt x="1282684" y="210506"/>
                      <a:pt x="1282684" y="272657"/>
                    </a:cubicBezTo>
                    <a:cubicBezTo>
                      <a:pt x="1282684" y="334096"/>
                      <a:pt x="1244636" y="402551"/>
                      <a:pt x="1187808" y="443364"/>
                    </a:cubicBezTo>
                    <a:cubicBezTo>
                      <a:pt x="1157380" y="465216"/>
                      <a:pt x="1127132" y="483095"/>
                      <a:pt x="1120588" y="483095"/>
                    </a:cubicBezTo>
                    <a:cubicBezTo>
                      <a:pt x="1114048" y="483095"/>
                      <a:pt x="1085248" y="500081"/>
                      <a:pt x="1056588" y="520842"/>
                    </a:cubicBezTo>
                    <a:cubicBezTo>
                      <a:pt x="995268" y="565262"/>
                      <a:pt x="958020" y="641728"/>
                      <a:pt x="938876" y="762495"/>
                    </a:cubicBezTo>
                    <a:cubicBezTo>
                      <a:pt x="910808" y="939586"/>
                      <a:pt x="850100" y="1054595"/>
                      <a:pt x="784696" y="1054595"/>
                    </a:cubicBezTo>
                    <a:cubicBezTo>
                      <a:pt x="747396" y="1054595"/>
                      <a:pt x="707968" y="1079635"/>
                      <a:pt x="719892" y="1095750"/>
                    </a:cubicBezTo>
                    <a:cubicBezTo>
                      <a:pt x="739956" y="1122870"/>
                      <a:pt x="856168" y="1194295"/>
                      <a:pt x="880228" y="1194295"/>
                    </a:cubicBezTo>
                    <a:cubicBezTo>
                      <a:pt x="895332" y="1194295"/>
                      <a:pt x="958384" y="1134486"/>
                      <a:pt x="1046016" y="1037034"/>
                    </a:cubicBezTo>
                    <a:cubicBezTo>
                      <a:pt x="1123796" y="950540"/>
                      <a:pt x="1207436" y="869102"/>
                      <a:pt x="1231884" y="856059"/>
                    </a:cubicBezTo>
                    <a:cubicBezTo>
                      <a:pt x="1271312" y="835025"/>
                      <a:pt x="1295356" y="833226"/>
                      <a:pt x="1444612" y="840141"/>
                    </a:cubicBezTo>
                    <a:cubicBezTo>
                      <a:pt x="1537160" y="844428"/>
                      <a:pt x="1612884" y="843699"/>
                      <a:pt x="1612884" y="838521"/>
                    </a:cubicBezTo>
                    <a:cubicBezTo>
                      <a:pt x="1612884" y="812010"/>
                      <a:pt x="1504516" y="770904"/>
                      <a:pt x="1398932" y="757366"/>
                    </a:cubicBezTo>
                    <a:cubicBezTo>
                      <a:pt x="1313428" y="746402"/>
                      <a:pt x="1249256" y="639320"/>
                      <a:pt x="1268820" y="540245"/>
                    </a:cubicBezTo>
                    <a:cubicBezTo>
                      <a:pt x="1280012" y="483569"/>
                      <a:pt x="1310820" y="410620"/>
                      <a:pt x="1335988" y="381197"/>
                    </a:cubicBezTo>
                    <a:cubicBezTo>
                      <a:pt x="1362920" y="349709"/>
                      <a:pt x="1435412" y="317995"/>
                      <a:pt x="1480460" y="317995"/>
                    </a:cubicBezTo>
                    <a:cubicBezTo>
                      <a:pt x="1635052" y="317995"/>
                      <a:pt x="1841132" y="386108"/>
                      <a:pt x="2134088" y="534027"/>
                    </a:cubicBezTo>
                    <a:cubicBezTo>
                      <a:pt x="2461764" y="699480"/>
                      <a:pt x="2521160" y="764622"/>
                      <a:pt x="2445856" y="875960"/>
                    </a:cubicBezTo>
                    <a:cubicBezTo>
                      <a:pt x="2429012" y="900867"/>
                      <a:pt x="2403308" y="957099"/>
                      <a:pt x="2388740" y="1000921"/>
                    </a:cubicBezTo>
                    <a:cubicBezTo>
                      <a:pt x="2364604" y="1073528"/>
                      <a:pt x="2358588" y="1081232"/>
                      <a:pt x="2320944" y="1087752"/>
                    </a:cubicBezTo>
                    <a:cubicBezTo>
                      <a:pt x="2232020" y="1103152"/>
                      <a:pt x="2190260" y="1096739"/>
                      <a:pt x="2133112" y="1058905"/>
                    </a:cubicBezTo>
                    <a:cubicBezTo>
                      <a:pt x="2041656" y="998364"/>
                      <a:pt x="1930384" y="974381"/>
                      <a:pt x="1930384" y="1015210"/>
                    </a:cubicBezTo>
                    <a:cubicBezTo>
                      <a:pt x="1930384" y="1021927"/>
                      <a:pt x="1972416" y="1047638"/>
                      <a:pt x="2023784" y="1072346"/>
                    </a:cubicBezTo>
                    <a:cubicBezTo>
                      <a:pt x="2079404" y="1099098"/>
                      <a:pt x="2135912" y="1137999"/>
                      <a:pt x="2163484" y="1168519"/>
                    </a:cubicBezTo>
                    <a:cubicBezTo>
                      <a:pt x="2213520" y="1223902"/>
                      <a:pt x="2214908" y="1238633"/>
                      <a:pt x="2183828" y="1384795"/>
                    </a:cubicBezTo>
                    <a:cubicBezTo>
                      <a:pt x="2177144" y="1416228"/>
                      <a:pt x="2163152" y="1487665"/>
                      <a:pt x="2152732" y="1543545"/>
                    </a:cubicBezTo>
                    <a:cubicBezTo>
                      <a:pt x="2114300" y="1749654"/>
                      <a:pt x="2095976" y="1837157"/>
                      <a:pt x="2078260" y="1899145"/>
                    </a:cubicBezTo>
                    <a:cubicBezTo>
                      <a:pt x="2068280" y="1934070"/>
                      <a:pt x="2053652" y="1987061"/>
                      <a:pt x="2045760" y="2016903"/>
                    </a:cubicBezTo>
                    <a:cubicBezTo>
                      <a:pt x="2037868" y="2046745"/>
                      <a:pt x="2011216" y="2093511"/>
                      <a:pt x="1986536" y="2120828"/>
                    </a:cubicBezTo>
                    <a:lnTo>
                      <a:pt x="1941668" y="2170494"/>
                    </a:lnTo>
                    <a:lnTo>
                      <a:pt x="1998872" y="2286479"/>
                    </a:lnTo>
                    <a:cubicBezTo>
                      <a:pt x="2068476" y="2427597"/>
                      <a:pt x="2083692" y="2504410"/>
                      <a:pt x="2049524" y="2542165"/>
                    </a:cubicBezTo>
                    <a:cubicBezTo>
                      <a:pt x="1986292" y="2612036"/>
                      <a:pt x="1851152" y="2518958"/>
                      <a:pt x="1632220" y="2254745"/>
                    </a:cubicBezTo>
                    <a:cubicBezTo>
                      <a:pt x="1558192" y="2165402"/>
                      <a:pt x="1533240" y="2141532"/>
                      <a:pt x="1473120" y="2102533"/>
                    </a:cubicBezTo>
                    <a:cubicBezTo>
                      <a:pt x="1061420" y="1835460"/>
                      <a:pt x="811620" y="1753806"/>
                      <a:pt x="228584" y="1695719"/>
                    </a:cubicBezTo>
                    <a:cubicBezTo>
                      <a:pt x="124792" y="1685379"/>
                      <a:pt x="51244" y="1665579"/>
                      <a:pt x="20784" y="1639779"/>
                    </a:cubicBezTo>
                    <a:cubicBezTo>
                      <a:pt x="-16280" y="1608381"/>
                      <a:pt x="-2040" y="1467214"/>
                      <a:pt x="49712" y="1353045"/>
                    </a:cubicBezTo>
                    <a:cubicBezTo>
                      <a:pt x="71876" y="1304150"/>
                      <a:pt x="98040" y="1257538"/>
                      <a:pt x="107860" y="1249463"/>
                    </a:cubicBezTo>
                    <a:cubicBezTo>
                      <a:pt x="118636" y="1240600"/>
                      <a:pt x="129216" y="1196071"/>
                      <a:pt x="134560" y="1137097"/>
                    </a:cubicBezTo>
                    <a:cubicBezTo>
                      <a:pt x="141564" y="1059811"/>
                      <a:pt x="149972" y="1031621"/>
                      <a:pt x="174812" y="1002098"/>
                    </a:cubicBezTo>
                    <a:cubicBezTo>
                      <a:pt x="219880" y="948538"/>
                      <a:pt x="268356" y="927595"/>
                      <a:pt x="347268" y="927595"/>
                    </a:cubicBezTo>
                    <a:cubicBezTo>
                      <a:pt x="392384" y="927595"/>
                      <a:pt x="444452" y="916176"/>
                      <a:pt x="497124" y="894730"/>
                    </a:cubicBezTo>
                    <a:lnTo>
                      <a:pt x="636672" y="837917"/>
                    </a:lnTo>
                    <a:cubicBezTo>
                      <a:pt x="697044" y="813343"/>
                      <a:pt x="724212" y="778397"/>
                      <a:pt x="696340" y="761168"/>
                    </a:cubicBezTo>
                    <a:cubicBezTo>
                      <a:pt x="670196" y="745012"/>
                      <a:pt x="591028" y="751655"/>
                      <a:pt x="584820" y="770524"/>
                    </a:cubicBezTo>
                    <a:cubicBezTo>
                      <a:pt x="580216" y="784515"/>
                      <a:pt x="546860" y="786558"/>
                      <a:pt x="413372" y="781021"/>
                    </a:cubicBezTo>
                    <a:cubicBezTo>
                      <a:pt x="277384" y="775382"/>
                      <a:pt x="237376" y="769113"/>
                      <a:pt x="190484" y="746096"/>
                    </a:cubicBezTo>
                    <a:cubicBezTo>
                      <a:pt x="142420" y="722504"/>
                      <a:pt x="133724" y="712655"/>
                      <a:pt x="135780" y="684136"/>
                    </a:cubicBezTo>
                    <a:cubicBezTo>
                      <a:pt x="137128" y="665486"/>
                      <a:pt x="155024" y="631429"/>
                      <a:pt x="175552" y="608452"/>
                    </a:cubicBezTo>
                    <a:cubicBezTo>
                      <a:pt x="208852" y="571185"/>
                      <a:pt x="221604" y="566088"/>
                      <a:pt x="293756" y="561214"/>
                    </a:cubicBezTo>
                    <a:cubicBezTo>
                      <a:pt x="343788" y="557834"/>
                      <a:pt x="412524" y="564188"/>
                      <a:pt x="473984" y="577876"/>
                    </a:cubicBezTo>
                    <a:cubicBezTo>
                      <a:pt x="569916" y="599241"/>
                      <a:pt x="685784" y="596713"/>
                      <a:pt x="685784" y="573255"/>
                    </a:cubicBezTo>
                    <a:cubicBezTo>
                      <a:pt x="685784" y="540029"/>
                      <a:pt x="505492" y="483095"/>
                      <a:pt x="400276" y="483095"/>
                    </a:cubicBezTo>
                    <a:cubicBezTo>
                      <a:pt x="310636" y="483095"/>
                      <a:pt x="257024" y="462312"/>
                      <a:pt x="234548" y="418849"/>
                    </a:cubicBezTo>
                    <a:cubicBezTo>
                      <a:pt x="210708" y="372751"/>
                      <a:pt x="210676" y="301410"/>
                      <a:pt x="234464" y="255403"/>
                    </a:cubicBezTo>
                    <a:cubicBezTo>
                      <a:pt x="264196" y="197907"/>
                      <a:pt x="306296" y="190665"/>
                      <a:pt x="420272" y="223439"/>
                    </a:cubicBezTo>
                    <a:cubicBezTo>
                      <a:pt x="577556" y="268666"/>
                      <a:pt x="748228" y="305662"/>
                      <a:pt x="827104" y="311629"/>
                    </a:cubicBezTo>
                    <a:cubicBezTo>
                      <a:pt x="940724" y="320222"/>
                      <a:pt x="953216" y="305779"/>
                      <a:pt x="916084" y="208744"/>
                    </a:cubicBezTo>
                    <a:cubicBezTo>
                      <a:pt x="880804" y="116552"/>
                      <a:pt x="881020" y="59705"/>
                      <a:pt x="916780" y="26390"/>
                    </a:cubicBezTo>
                    <a:cubicBezTo>
                      <a:pt x="936188" y="8308"/>
                      <a:pt x="967700" y="-437"/>
                      <a:pt x="1001028" y="16"/>
                    </a:cubicBezTo>
                    <a:close/>
                    <a:moveTo>
                      <a:pt x="424436" y="1138147"/>
                    </a:moveTo>
                    <a:cubicBezTo>
                      <a:pt x="418000" y="1135206"/>
                      <a:pt x="408160" y="1138636"/>
                      <a:pt x="402564" y="1145770"/>
                    </a:cubicBezTo>
                    <a:cubicBezTo>
                      <a:pt x="396972" y="1152904"/>
                      <a:pt x="376536" y="1176741"/>
                      <a:pt x="357152" y="1198742"/>
                    </a:cubicBezTo>
                    <a:cubicBezTo>
                      <a:pt x="319000" y="1242042"/>
                      <a:pt x="292084" y="1342321"/>
                      <a:pt x="292084" y="1441155"/>
                    </a:cubicBezTo>
                    <a:cubicBezTo>
                      <a:pt x="292084" y="1514623"/>
                      <a:pt x="310312" y="1515978"/>
                      <a:pt x="378696" y="1447594"/>
                    </a:cubicBezTo>
                    <a:cubicBezTo>
                      <a:pt x="495724" y="1330565"/>
                      <a:pt x="517856" y="1180844"/>
                      <a:pt x="424436" y="1138147"/>
                    </a:cubicBezTo>
                    <a:close/>
                    <a:moveTo>
                      <a:pt x="1268036" y="1231265"/>
                    </a:moveTo>
                    <a:cubicBezTo>
                      <a:pt x="1255084" y="1230815"/>
                      <a:pt x="1244308" y="1232730"/>
                      <a:pt x="1237660" y="1237592"/>
                    </a:cubicBezTo>
                    <a:cubicBezTo>
                      <a:pt x="1219164" y="1251118"/>
                      <a:pt x="1218528" y="1257090"/>
                      <a:pt x="1233096" y="1280413"/>
                    </a:cubicBezTo>
                    <a:cubicBezTo>
                      <a:pt x="1249820" y="1307195"/>
                      <a:pt x="1355644" y="1372095"/>
                      <a:pt x="1382588" y="1372095"/>
                    </a:cubicBezTo>
                    <a:cubicBezTo>
                      <a:pt x="1408388" y="1372095"/>
                      <a:pt x="1414248" y="1309288"/>
                      <a:pt x="1390856" y="1283440"/>
                    </a:cubicBezTo>
                    <a:cubicBezTo>
                      <a:pt x="1365340" y="1255248"/>
                      <a:pt x="1306888" y="1232615"/>
                      <a:pt x="1268036" y="1231265"/>
                    </a:cubicBezTo>
                    <a:close/>
                    <a:moveTo>
                      <a:pt x="695868" y="1375452"/>
                    </a:moveTo>
                    <a:cubicBezTo>
                      <a:pt x="685280" y="1377410"/>
                      <a:pt x="674540" y="1381459"/>
                      <a:pt x="663984" y="1387969"/>
                    </a:cubicBezTo>
                    <a:cubicBezTo>
                      <a:pt x="642956" y="1400940"/>
                      <a:pt x="622284" y="1445926"/>
                      <a:pt x="622284" y="1478715"/>
                    </a:cubicBezTo>
                    <a:cubicBezTo>
                      <a:pt x="622284" y="1482394"/>
                      <a:pt x="634792" y="1497057"/>
                      <a:pt x="650080" y="1511299"/>
                    </a:cubicBezTo>
                    <a:cubicBezTo>
                      <a:pt x="684892" y="1543734"/>
                      <a:pt x="750892" y="1545100"/>
                      <a:pt x="779068" y="1513969"/>
                    </a:cubicBezTo>
                    <a:cubicBezTo>
                      <a:pt x="836552" y="1450447"/>
                      <a:pt x="769976" y="1361744"/>
                      <a:pt x="695868" y="1375452"/>
                    </a:cubicBezTo>
                    <a:close/>
                    <a:moveTo>
                      <a:pt x="1739816" y="1437740"/>
                    </a:moveTo>
                    <a:cubicBezTo>
                      <a:pt x="1723268" y="1434724"/>
                      <a:pt x="1714484" y="1439047"/>
                      <a:pt x="1714484" y="1450896"/>
                    </a:cubicBezTo>
                    <a:cubicBezTo>
                      <a:pt x="1714484" y="1480234"/>
                      <a:pt x="1790944" y="1562211"/>
                      <a:pt x="1843148" y="1588844"/>
                    </a:cubicBezTo>
                    <a:cubicBezTo>
                      <a:pt x="1961100" y="1649017"/>
                      <a:pt x="1931608" y="1536245"/>
                      <a:pt x="1811708" y="1468620"/>
                    </a:cubicBezTo>
                    <a:cubicBezTo>
                      <a:pt x="1780668" y="1451112"/>
                      <a:pt x="1756364" y="1440756"/>
                      <a:pt x="1739816" y="1437740"/>
                    </a:cubicBezTo>
                    <a:close/>
                    <a:moveTo>
                      <a:pt x="1138004" y="1487724"/>
                    </a:moveTo>
                    <a:cubicBezTo>
                      <a:pt x="1107840" y="1488535"/>
                      <a:pt x="1076472" y="1495306"/>
                      <a:pt x="1046436" y="1509055"/>
                    </a:cubicBezTo>
                    <a:cubicBezTo>
                      <a:pt x="1005648" y="1527727"/>
                      <a:pt x="997356" y="1537632"/>
                      <a:pt x="999340" y="1565319"/>
                    </a:cubicBezTo>
                    <a:cubicBezTo>
                      <a:pt x="1002264" y="1606125"/>
                      <a:pt x="1078528" y="1693556"/>
                      <a:pt x="1129676" y="1714741"/>
                    </a:cubicBezTo>
                    <a:cubicBezTo>
                      <a:pt x="1201164" y="1744353"/>
                      <a:pt x="1308084" y="1683875"/>
                      <a:pt x="1308084" y="1613825"/>
                    </a:cubicBezTo>
                    <a:cubicBezTo>
                      <a:pt x="1308084" y="1536497"/>
                      <a:pt x="1228484" y="1485292"/>
                      <a:pt x="1138004" y="1487724"/>
                    </a:cubicBezTo>
                    <a:close/>
                    <a:moveTo>
                      <a:pt x="1549556" y="1670550"/>
                    </a:moveTo>
                    <a:cubicBezTo>
                      <a:pt x="1529452" y="1670184"/>
                      <a:pt x="1514864" y="1678412"/>
                      <a:pt x="1496620" y="1695067"/>
                    </a:cubicBezTo>
                    <a:cubicBezTo>
                      <a:pt x="1425204" y="1760269"/>
                      <a:pt x="1438656" y="1864729"/>
                      <a:pt x="1525744" y="1921197"/>
                    </a:cubicBezTo>
                    <a:cubicBezTo>
                      <a:pt x="1580548" y="1956733"/>
                      <a:pt x="1702468" y="1989021"/>
                      <a:pt x="1734884" y="1976583"/>
                    </a:cubicBezTo>
                    <a:cubicBezTo>
                      <a:pt x="1745252" y="1972605"/>
                      <a:pt x="1762212" y="1949059"/>
                      <a:pt x="1772572" y="1924257"/>
                    </a:cubicBezTo>
                    <a:cubicBezTo>
                      <a:pt x="1810248" y="1834093"/>
                      <a:pt x="1761092" y="1752748"/>
                      <a:pt x="1635616" y="1697601"/>
                    </a:cubicBezTo>
                    <a:cubicBezTo>
                      <a:pt x="1595292" y="1679878"/>
                      <a:pt x="1569664" y="1670917"/>
                      <a:pt x="1549556" y="1670550"/>
                    </a:cubicBezTo>
                    <a:close/>
                    <a:moveTo>
                      <a:pt x="1565040" y="533894"/>
                    </a:moveTo>
                    <a:cubicBezTo>
                      <a:pt x="1562976" y="533894"/>
                      <a:pt x="1557724" y="543186"/>
                      <a:pt x="1553364" y="554542"/>
                    </a:cubicBezTo>
                    <a:cubicBezTo>
                      <a:pt x="1549008" y="565898"/>
                      <a:pt x="1554404" y="589962"/>
                      <a:pt x="1565360" y="608016"/>
                    </a:cubicBezTo>
                    <a:cubicBezTo>
                      <a:pt x="1581836" y="635172"/>
                      <a:pt x="1600640" y="643430"/>
                      <a:pt x="1674240" y="655832"/>
                    </a:cubicBezTo>
                    <a:cubicBezTo>
                      <a:pt x="1782868" y="674135"/>
                      <a:pt x="1930080" y="743017"/>
                      <a:pt x="2008964" y="812450"/>
                    </a:cubicBezTo>
                    <a:cubicBezTo>
                      <a:pt x="2041232" y="840854"/>
                      <a:pt x="2075328" y="861149"/>
                      <a:pt x="2084732" y="857549"/>
                    </a:cubicBezTo>
                    <a:cubicBezTo>
                      <a:pt x="2094140" y="853950"/>
                      <a:pt x="2113252" y="848451"/>
                      <a:pt x="2127208" y="845330"/>
                    </a:cubicBezTo>
                    <a:cubicBezTo>
                      <a:pt x="2152316" y="839714"/>
                      <a:pt x="2152324" y="839188"/>
                      <a:pt x="2128444" y="794838"/>
                    </a:cubicBezTo>
                    <a:cubicBezTo>
                      <a:pt x="2100128" y="742258"/>
                      <a:pt x="2005432" y="689143"/>
                      <a:pt x="1809736" y="616076"/>
                    </a:cubicBezTo>
                    <a:cubicBezTo>
                      <a:pt x="1700328" y="575227"/>
                      <a:pt x="1577260" y="533894"/>
                      <a:pt x="1565040" y="533894"/>
                    </a:cubicBezTo>
                    <a:close/>
                    <a:moveTo>
                      <a:pt x="1447788" y="1055050"/>
                    </a:moveTo>
                    <a:cubicBezTo>
                      <a:pt x="1427680" y="1053306"/>
                      <a:pt x="1409684" y="1056475"/>
                      <a:pt x="1409684" y="1065934"/>
                    </a:cubicBezTo>
                    <a:cubicBezTo>
                      <a:pt x="1409684" y="1080815"/>
                      <a:pt x="1441840" y="1092693"/>
                      <a:pt x="1482128" y="1092693"/>
                    </a:cubicBezTo>
                    <a:cubicBezTo>
                      <a:pt x="1509372" y="1092693"/>
                      <a:pt x="1511932" y="1089726"/>
                      <a:pt x="1498584" y="1073643"/>
                    </a:cubicBezTo>
                    <a:cubicBezTo>
                      <a:pt x="1490124" y="1063450"/>
                      <a:pt x="1467900" y="1056794"/>
                      <a:pt x="1447788" y="1055050"/>
                    </a:cubicBezTo>
                    <a:close/>
                    <a:moveTo>
                      <a:pt x="1783580" y="1169278"/>
                    </a:moveTo>
                    <a:cubicBezTo>
                      <a:pt x="1767144" y="1167987"/>
                      <a:pt x="1752584" y="1170902"/>
                      <a:pt x="1752584" y="1179017"/>
                    </a:cubicBezTo>
                    <a:cubicBezTo>
                      <a:pt x="1752584" y="1192205"/>
                      <a:pt x="1845768" y="1283194"/>
                      <a:pt x="1859272" y="1283194"/>
                    </a:cubicBezTo>
                    <a:cubicBezTo>
                      <a:pt x="1871388" y="1283194"/>
                      <a:pt x="1845836" y="1207987"/>
                      <a:pt x="1825828" y="1184769"/>
                    </a:cubicBezTo>
                    <a:cubicBezTo>
                      <a:pt x="1818328" y="1176064"/>
                      <a:pt x="1800016" y="1170569"/>
                      <a:pt x="1783580" y="1169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0" name="任意多边形: 形状 169">
                <a:extLst>
                  <a:ext uri="{FF2B5EF4-FFF2-40B4-BE49-F238E27FC236}">
                    <a16:creationId xmlns:a16="http://schemas.microsoft.com/office/drawing/2014/main" id="{26ACE801-2EB5-4C7A-BBC6-F9DD2497CE8F}"/>
                  </a:ext>
                </a:extLst>
              </p:cNvPr>
              <p:cNvSpPr/>
              <p:nvPr/>
            </p:nvSpPr>
            <p:spPr>
              <a:xfrm>
                <a:off x="-25389736" y="-1611090"/>
                <a:ext cx="2700816" cy="2238627"/>
              </a:xfrm>
              <a:custGeom>
                <a:avLst/>
                <a:gdLst>
                  <a:gd name="connsiteX0" fmla="*/ 902088 w 2700816"/>
                  <a:gd name="connsiteY0" fmla="*/ 1 h 2238627"/>
                  <a:gd name="connsiteX1" fmla="*/ 941128 w 2700816"/>
                  <a:gd name="connsiteY1" fmla="*/ 2030 h 2238627"/>
                  <a:gd name="connsiteX2" fmla="*/ 1050836 w 2700816"/>
                  <a:gd name="connsiteY2" fmla="*/ 29044 h 2238627"/>
                  <a:gd name="connsiteX3" fmla="*/ 1092120 w 2700816"/>
                  <a:gd name="connsiteY3" fmla="*/ 120095 h 2238627"/>
                  <a:gd name="connsiteX4" fmla="*/ 1227044 w 2700816"/>
                  <a:gd name="connsiteY4" fmla="*/ 249391 h 2238627"/>
                  <a:gd name="connsiteX5" fmla="*/ 1717788 w 2700816"/>
                  <a:gd name="connsiteY5" fmla="*/ 128395 h 2238627"/>
                  <a:gd name="connsiteX6" fmla="*/ 2085668 w 2700816"/>
                  <a:gd name="connsiteY6" fmla="*/ 69109 h 2238627"/>
                  <a:gd name="connsiteX7" fmla="*/ 2206736 w 2700816"/>
                  <a:gd name="connsiteY7" fmla="*/ 175155 h 2238627"/>
                  <a:gd name="connsiteX8" fmla="*/ 2121116 w 2700816"/>
                  <a:gd name="connsiteY8" fmla="*/ 322445 h 2238627"/>
                  <a:gd name="connsiteX9" fmla="*/ 1897476 w 2700816"/>
                  <a:gd name="connsiteY9" fmla="*/ 358280 h 2238627"/>
                  <a:gd name="connsiteX10" fmla="*/ 1326964 w 2700816"/>
                  <a:gd name="connsiteY10" fmla="*/ 512633 h 2238627"/>
                  <a:gd name="connsiteX11" fmla="*/ 1308808 w 2700816"/>
                  <a:gd name="connsiteY11" fmla="*/ 593427 h 2238627"/>
                  <a:gd name="connsiteX12" fmla="*/ 1438072 w 2700816"/>
                  <a:gd name="connsiteY12" fmla="*/ 587217 h 2238627"/>
                  <a:gd name="connsiteX13" fmla="*/ 2251188 w 2700816"/>
                  <a:gd name="connsiteY13" fmla="*/ 703338 h 2238627"/>
                  <a:gd name="connsiteX14" fmla="*/ 2696960 w 2700816"/>
                  <a:gd name="connsiteY14" fmla="*/ 1175235 h 2238627"/>
                  <a:gd name="connsiteX15" fmla="*/ 2561464 w 2700816"/>
                  <a:gd name="connsiteY15" fmla="*/ 1335194 h 2238627"/>
                  <a:gd name="connsiteX16" fmla="*/ 2204564 w 2700816"/>
                  <a:gd name="connsiteY16" fmla="*/ 1090440 h 2238627"/>
                  <a:gd name="connsiteX17" fmla="*/ 1616188 w 2700816"/>
                  <a:gd name="connsiteY17" fmla="*/ 811816 h 2238627"/>
                  <a:gd name="connsiteX18" fmla="*/ 1298688 w 2700816"/>
                  <a:gd name="connsiteY18" fmla="*/ 859225 h 2238627"/>
                  <a:gd name="connsiteX19" fmla="*/ 1167984 w 2700816"/>
                  <a:gd name="connsiteY19" fmla="*/ 942165 h 2238627"/>
                  <a:gd name="connsiteX20" fmla="*/ 733456 w 2700816"/>
                  <a:gd name="connsiteY20" fmla="*/ 1397347 h 2238627"/>
                  <a:gd name="connsiteX21" fmla="*/ 593928 w 2700816"/>
                  <a:gd name="connsiteY21" fmla="*/ 1798155 h 2238627"/>
                  <a:gd name="connsiteX22" fmla="*/ 502600 w 2700816"/>
                  <a:gd name="connsiteY22" fmla="*/ 2128095 h 2238627"/>
                  <a:gd name="connsiteX23" fmla="*/ 457408 w 2700816"/>
                  <a:gd name="connsiteY23" fmla="*/ 2195007 h 2238627"/>
                  <a:gd name="connsiteX24" fmla="*/ 322124 w 2700816"/>
                  <a:gd name="connsiteY24" fmla="*/ 2224026 h 2238627"/>
                  <a:gd name="connsiteX25" fmla="*/ 193980 w 2700816"/>
                  <a:gd name="connsiteY25" fmla="*/ 2000424 h 2238627"/>
                  <a:gd name="connsiteX26" fmla="*/ 217340 w 2700816"/>
                  <a:gd name="connsiteY26" fmla="*/ 1867074 h 2238627"/>
                  <a:gd name="connsiteX27" fmla="*/ 378876 w 2700816"/>
                  <a:gd name="connsiteY27" fmla="*/ 1466380 h 2238627"/>
                  <a:gd name="connsiteX28" fmla="*/ 484276 w 2700816"/>
                  <a:gd name="connsiteY28" fmla="*/ 1301280 h 2238627"/>
                  <a:gd name="connsiteX29" fmla="*/ 557160 w 2700816"/>
                  <a:gd name="connsiteY29" fmla="*/ 1201205 h 2238627"/>
                  <a:gd name="connsiteX30" fmla="*/ 662744 w 2700816"/>
                  <a:gd name="connsiteY30" fmla="*/ 1074205 h 2238627"/>
                  <a:gd name="connsiteX31" fmla="*/ 882380 w 2700816"/>
                  <a:gd name="connsiteY31" fmla="*/ 847549 h 2238627"/>
                  <a:gd name="connsiteX32" fmla="*/ 1016560 w 2700816"/>
                  <a:gd name="connsiteY32" fmla="*/ 688799 h 2238627"/>
                  <a:gd name="connsiteX33" fmla="*/ 625588 w 2700816"/>
                  <a:gd name="connsiteY33" fmla="*/ 793859 h 2238627"/>
                  <a:gd name="connsiteX34" fmla="*/ 460488 w 2700816"/>
                  <a:gd name="connsiteY34" fmla="*/ 901302 h 2238627"/>
                  <a:gd name="connsiteX35" fmla="*/ 56104 w 2700816"/>
                  <a:gd name="connsiteY35" fmla="*/ 1061510 h 2238627"/>
                  <a:gd name="connsiteX36" fmla="*/ 59244 w 2700816"/>
                  <a:gd name="connsiteY36" fmla="*/ 791374 h 2238627"/>
                  <a:gd name="connsiteX37" fmla="*/ 480584 w 2700816"/>
                  <a:gd name="connsiteY37" fmla="*/ 591176 h 2238627"/>
                  <a:gd name="connsiteX38" fmla="*/ 858828 w 2700816"/>
                  <a:gd name="connsiteY38" fmla="*/ 404090 h 2238627"/>
                  <a:gd name="connsiteX39" fmla="*/ 888868 w 2700816"/>
                  <a:gd name="connsiteY39" fmla="*/ 361938 h 2238627"/>
                  <a:gd name="connsiteX40" fmla="*/ 836496 w 2700816"/>
                  <a:gd name="connsiteY40" fmla="*/ 238990 h 2238627"/>
                  <a:gd name="connsiteX41" fmla="*/ 831964 w 2700816"/>
                  <a:gd name="connsiteY41" fmla="*/ 22666 h 2238627"/>
                  <a:gd name="connsiteX42" fmla="*/ 902088 w 2700816"/>
                  <a:gd name="connsiteY42" fmla="*/ 1 h 223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00816" h="2238627">
                    <a:moveTo>
                      <a:pt x="902088" y="1"/>
                    </a:moveTo>
                    <a:cubicBezTo>
                      <a:pt x="912948" y="39"/>
                      <a:pt x="925680" y="769"/>
                      <a:pt x="941128" y="2030"/>
                    </a:cubicBezTo>
                    <a:cubicBezTo>
                      <a:pt x="981960" y="5364"/>
                      <a:pt x="1031332" y="17519"/>
                      <a:pt x="1050836" y="29044"/>
                    </a:cubicBezTo>
                    <a:cubicBezTo>
                      <a:pt x="1081324" y="47052"/>
                      <a:pt x="1087124" y="59845"/>
                      <a:pt x="1092120" y="120095"/>
                    </a:cubicBezTo>
                    <a:cubicBezTo>
                      <a:pt x="1099752" y="212117"/>
                      <a:pt x="1138648" y="249391"/>
                      <a:pt x="1227044" y="249391"/>
                    </a:cubicBezTo>
                    <a:cubicBezTo>
                      <a:pt x="1282344" y="249391"/>
                      <a:pt x="1460032" y="205581"/>
                      <a:pt x="1717788" y="128395"/>
                    </a:cubicBezTo>
                    <a:cubicBezTo>
                      <a:pt x="1901612" y="73347"/>
                      <a:pt x="2015480" y="54997"/>
                      <a:pt x="2085668" y="69109"/>
                    </a:cubicBezTo>
                    <a:cubicBezTo>
                      <a:pt x="2153916" y="82831"/>
                      <a:pt x="2206736" y="129098"/>
                      <a:pt x="2206736" y="175155"/>
                    </a:cubicBezTo>
                    <a:cubicBezTo>
                      <a:pt x="2206736" y="219245"/>
                      <a:pt x="2167164" y="287324"/>
                      <a:pt x="2121116" y="322445"/>
                    </a:cubicBezTo>
                    <a:cubicBezTo>
                      <a:pt x="2078820" y="354704"/>
                      <a:pt x="2070400" y="356053"/>
                      <a:pt x="1897476" y="358280"/>
                    </a:cubicBezTo>
                    <a:cubicBezTo>
                      <a:pt x="1655108" y="361400"/>
                      <a:pt x="1526188" y="396279"/>
                      <a:pt x="1326964" y="512633"/>
                    </a:cubicBezTo>
                    <a:cubicBezTo>
                      <a:pt x="1275244" y="542839"/>
                      <a:pt x="1268048" y="574856"/>
                      <a:pt x="1308808" y="593427"/>
                    </a:cubicBezTo>
                    <a:cubicBezTo>
                      <a:pt x="1332496" y="604220"/>
                      <a:pt x="1362916" y="602758"/>
                      <a:pt x="1438072" y="587217"/>
                    </a:cubicBezTo>
                    <a:cubicBezTo>
                      <a:pt x="1685452" y="536057"/>
                      <a:pt x="2008492" y="582190"/>
                      <a:pt x="2251188" y="703338"/>
                    </a:cubicBezTo>
                    <a:cubicBezTo>
                      <a:pt x="2446196" y="800680"/>
                      <a:pt x="2675960" y="1043912"/>
                      <a:pt x="2696960" y="1175235"/>
                    </a:cubicBezTo>
                    <a:cubicBezTo>
                      <a:pt x="2712884" y="1274814"/>
                      <a:pt x="2681712" y="1311612"/>
                      <a:pt x="2561464" y="1335194"/>
                    </a:cubicBezTo>
                    <a:cubicBezTo>
                      <a:pt x="2513248" y="1344649"/>
                      <a:pt x="2389316" y="1259658"/>
                      <a:pt x="2204564" y="1090440"/>
                    </a:cubicBezTo>
                    <a:cubicBezTo>
                      <a:pt x="1983100" y="887589"/>
                      <a:pt x="1847688" y="823467"/>
                      <a:pt x="1616188" y="811816"/>
                    </a:cubicBezTo>
                    <a:cubicBezTo>
                      <a:pt x="1508044" y="806373"/>
                      <a:pt x="1335440" y="832147"/>
                      <a:pt x="1298688" y="859225"/>
                    </a:cubicBezTo>
                    <a:cubicBezTo>
                      <a:pt x="1276112" y="875859"/>
                      <a:pt x="1239700" y="898965"/>
                      <a:pt x="1167984" y="942165"/>
                    </a:cubicBezTo>
                    <a:cubicBezTo>
                      <a:pt x="1021084" y="1030656"/>
                      <a:pt x="842712" y="1217506"/>
                      <a:pt x="733456" y="1397347"/>
                    </a:cubicBezTo>
                    <a:cubicBezTo>
                      <a:pt x="674008" y="1495203"/>
                      <a:pt x="611380" y="1675107"/>
                      <a:pt x="593928" y="1798155"/>
                    </a:cubicBezTo>
                    <a:cubicBezTo>
                      <a:pt x="573908" y="1939320"/>
                      <a:pt x="531784" y="2091497"/>
                      <a:pt x="502600" y="2128095"/>
                    </a:cubicBezTo>
                    <a:cubicBezTo>
                      <a:pt x="488280" y="2146050"/>
                      <a:pt x="467944" y="2176161"/>
                      <a:pt x="457408" y="2195007"/>
                    </a:cubicBezTo>
                    <a:cubicBezTo>
                      <a:pt x="432340" y="2239838"/>
                      <a:pt x="379388" y="2251197"/>
                      <a:pt x="322124" y="2224026"/>
                    </a:cubicBezTo>
                    <a:cubicBezTo>
                      <a:pt x="248184" y="2188937"/>
                      <a:pt x="180848" y="2071447"/>
                      <a:pt x="193980" y="2000424"/>
                    </a:cubicBezTo>
                    <a:cubicBezTo>
                      <a:pt x="197364" y="1982100"/>
                      <a:pt x="207876" y="1922093"/>
                      <a:pt x="217340" y="1867074"/>
                    </a:cubicBezTo>
                    <a:cubicBezTo>
                      <a:pt x="239452" y="1738482"/>
                      <a:pt x="299544" y="1589419"/>
                      <a:pt x="378876" y="1466380"/>
                    </a:cubicBezTo>
                    <a:cubicBezTo>
                      <a:pt x="413440" y="1412775"/>
                      <a:pt x="460868" y="1338480"/>
                      <a:pt x="484276" y="1301280"/>
                    </a:cubicBezTo>
                    <a:cubicBezTo>
                      <a:pt x="507680" y="1264078"/>
                      <a:pt x="540480" y="1219045"/>
                      <a:pt x="557160" y="1201205"/>
                    </a:cubicBezTo>
                    <a:cubicBezTo>
                      <a:pt x="573840" y="1183366"/>
                      <a:pt x="621352" y="1126216"/>
                      <a:pt x="662744" y="1074205"/>
                    </a:cubicBezTo>
                    <a:cubicBezTo>
                      <a:pt x="704132" y="1022195"/>
                      <a:pt x="802972" y="920199"/>
                      <a:pt x="882380" y="847549"/>
                    </a:cubicBezTo>
                    <a:cubicBezTo>
                      <a:pt x="1005976" y="734471"/>
                      <a:pt x="1025292" y="711619"/>
                      <a:pt x="1016560" y="688799"/>
                    </a:cubicBezTo>
                    <a:cubicBezTo>
                      <a:pt x="995884" y="634771"/>
                      <a:pt x="890360" y="663127"/>
                      <a:pt x="625588" y="793859"/>
                    </a:cubicBezTo>
                    <a:cubicBezTo>
                      <a:pt x="604632" y="804206"/>
                      <a:pt x="530336" y="852555"/>
                      <a:pt x="460488" y="901302"/>
                    </a:cubicBezTo>
                    <a:cubicBezTo>
                      <a:pt x="190900" y="1089442"/>
                      <a:pt x="124872" y="1115602"/>
                      <a:pt x="56104" y="1061510"/>
                    </a:cubicBezTo>
                    <a:cubicBezTo>
                      <a:pt x="-19948" y="1001685"/>
                      <a:pt x="-18468" y="874061"/>
                      <a:pt x="59244" y="791374"/>
                    </a:cubicBezTo>
                    <a:cubicBezTo>
                      <a:pt x="111300" y="735983"/>
                      <a:pt x="184116" y="701385"/>
                      <a:pt x="480584" y="591176"/>
                    </a:cubicBezTo>
                    <a:cubicBezTo>
                      <a:pt x="751780" y="490362"/>
                      <a:pt x="822148" y="455556"/>
                      <a:pt x="858828" y="404090"/>
                    </a:cubicBezTo>
                    <a:lnTo>
                      <a:pt x="888868" y="361938"/>
                    </a:lnTo>
                    <a:lnTo>
                      <a:pt x="836496" y="238990"/>
                    </a:lnTo>
                    <a:cubicBezTo>
                      <a:pt x="777876" y="101361"/>
                      <a:pt x="777104" y="64601"/>
                      <a:pt x="831964" y="22666"/>
                    </a:cubicBezTo>
                    <a:cubicBezTo>
                      <a:pt x="853764" y="6000"/>
                      <a:pt x="869508" y="-112"/>
                      <a:pt x="902088"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1" name="任意多边形: 形状 170">
                <a:extLst>
                  <a:ext uri="{FF2B5EF4-FFF2-40B4-BE49-F238E27FC236}">
                    <a16:creationId xmlns:a16="http://schemas.microsoft.com/office/drawing/2014/main" id="{9F8C7AAF-819D-420D-B9BE-5F03DD04C234}"/>
                  </a:ext>
                </a:extLst>
              </p:cNvPr>
              <p:cNvSpPr/>
              <p:nvPr/>
            </p:nvSpPr>
            <p:spPr>
              <a:xfrm>
                <a:off x="33299206" y="-1491054"/>
                <a:ext cx="6725701" cy="8281758"/>
              </a:xfrm>
              <a:custGeom>
                <a:avLst/>
                <a:gdLst>
                  <a:gd name="connsiteX0" fmla="*/ 3893131 w 6725701"/>
                  <a:gd name="connsiteY0" fmla="*/ 286 h 8281758"/>
                  <a:gd name="connsiteX1" fmla="*/ 3913842 w 6725701"/>
                  <a:gd name="connsiteY1" fmla="*/ 587 h 8281758"/>
                  <a:gd name="connsiteX2" fmla="*/ 4223801 w 6725701"/>
                  <a:gd name="connsiteY2" fmla="*/ 148279 h 8281758"/>
                  <a:gd name="connsiteX3" fmla="*/ 4756618 w 6725701"/>
                  <a:gd name="connsiteY3" fmla="*/ 805028 h 8281758"/>
                  <a:gd name="connsiteX4" fmla="*/ 4785044 w 6725701"/>
                  <a:gd name="connsiteY4" fmla="*/ 902851 h 8281758"/>
                  <a:gd name="connsiteX5" fmla="*/ 4758385 w 6725701"/>
                  <a:gd name="connsiteY5" fmla="*/ 957428 h 8281758"/>
                  <a:gd name="connsiteX6" fmla="*/ 4702860 w 6725701"/>
                  <a:gd name="connsiteY6" fmla="*/ 1071406 h 8281758"/>
                  <a:gd name="connsiteX7" fmla="*/ 4591158 w 6725701"/>
                  <a:gd name="connsiteY7" fmla="*/ 1204756 h 8281758"/>
                  <a:gd name="connsiteX8" fmla="*/ 4445195 w 6725701"/>
                  <a:gd name="connsiteY8" fmla="*/ 1335855 h 8281758"/>
                  <a:gd name="connsiteX9" fmla="*/ 3897284 w 6725701"/>
                  <a:gd name="connsiteY9" fmla="*/ 1757851 h 8281758"/>
                  <a:gd name="connsiteX10" fmla="*/ 3476547 w 6725701"/>
                  <a:gd name="connsiteY10" fmla="*/ 2085155 h 8281758"/>
                  <a:gd name="connsiteX11" fmla="*/ 3197389 w 6725701"/>
                  <a:gd name="connsiteY11" fmla="*/ 2335980 h 8281758"/>
                  <a:gd name="connsiteX12" fmla="*/ 3224426 w 6725701"/>
                  <a:gd name="connsiteY12" fmla="*/ 2345583 h 8281758"/>
                  <a:gd name="connsiteX13" fmla="*/ 3271301 w 6725701"/>
                  <a:gd name="connsiteY13" fmla="*/ 2355601 h 8281758"/>
                  <a:gd name="connsiteX14" fmla="*/ 3368461 w 6725701"/>
                  <a:gd name="connsiteY14" fmla="*/ 2400540 h 8281758"/>
                  <a:gd name="connsiteX15" fmla="*/ 3433871 w 6725701"/>
                  <a:gd name="connsiteY15" fmla="*/ 2429191 h 8281758"/>
                  <a:gd name="connsiteX16" fmla="*/ 3546261 w 6725701"/>
                  <a:gd name="connsiteY16" fmla="*/ 2343471 h 8281758"/>
                  <a:gd name="connsiteX17" fmla="*/ 4007901 w 6725701"/>
                  <a:gd name="connsiteY17" fmla="*/ 2077615 h 8281758"/>
                  <a:gd name="connsiteX18" fmla="*/ 4863260 w 6725701"/>
                  <a:gd name="connsiteY18" fmla="*/ 1678755 h 8281758"/>
                  <a:gd name="connsiteX19" fmla="*/ 4919821 w 6725701"/>
                  <a:gd name="connsiteY19" fmla="*/ 1648401 h 8281758"/>
                  <a:gd name="connsiteX20" fmla="*/ 5214655 w 6725701"/>
                  <a:gd name="connsiteY20" fmla="*/ 1528524 h 8281758"/>
                  <a:gd name="connsiteX21" fmla="*/ 5627405 w 6725701"/>
                  <a:gd name="connsiteY21" fmla="*/ 1375790 h 8281758"/>
                  <a:gd name="connsiteX22" fmla="*/ 6287260 w 6725701"/>
                  <a:gd name="connsiteY22" fmla="*/ 1213155 h 8281758"/>
                  <a:gd name="connsiteX23" fmla="*/ 6694428 w 6725701"/>
                  <a:gd name="connsiteY23" fmla="*/ 1338736 h 8281758"/>
                  <a:gd name="connsiteX24" fmla="*/ 6725701 w 6725701"/>
                  <a:gd name="connsiteY24" fmla="*/ 1445425 h 8281758"/>
                  <a:gd name="connsiteX25" fmla="*/ 6669456 w 6725701"/>
                  <a:gd name="connsiteY25" fmla="*/ 1606375 h 8281758"/>
                  <a:gd name="connsiteX26" fmla="*/ 6567757 w 6725701"/>
                  <a:gd name="connsiteY26" fmla="*/ 1793055 h 8281758"/>
                  <a:gd name="connsiteX27" fmla="*/ 6039523 w 6725701"/>
                  <a:gd name="connsiteY27" fmla="*/ 2499189 h 8281758"/>
                  <a:gd name="connsiteX28" fmla="*/ 5630866 w 6725701"/>
                  <a:gd name="connsiteY28" fmla="*/ 3056705 h 8281758"/>
                  <a:gd name="connsiteX29" fmla="*/ 5068438 w 6725701"/>
                  <a:gd name="connsiteY29" fmla="*/ 3996505 h 8281758"/>
                  <a:gd name="connsiteX30" fmla="*/ 4989001 w 6725701"/>
                  <a:gd name="connsiteY30" fmla="*/ 4142555 h 8281758"/>
                  <a:gd name="connsiteX31" fmla="*/ 4839528 w 6725701"/>
                  <a:gd name="connsiteY31" fmla="*/ 4421955 h 8281758"/>
                  <a:gd name="connsiteX32" fmla="*/ 4585646 w 6725701"/>
                  <a:gd name="connsiteY32" fmla="*/ 4965835 h 8281758"/>
                  <a:gd name="connsiteX33" fmla="*/ 4677975 w 6725701"/>
                  <a:gd name="connsiteY33" fmla="*/ 4937167 h 8281758"/>
                  <a:gd name="connsiteX34" fmla="*/ 5309651 w 6725701"/>
                  <a:gd name="connsiteY34" fmla="*/ 4739009 h 8281758"/>
                  <a:gd name="connsiteX35" fmla="*/ 5468401 w 6725701"/>
                  <a:gd name="connsiteY35" fmla="*/ 4701015 h 8281758"/>
                  <a:gd name="connsiteX36" fmla="*/ 5639851 w 6725701"/>
                  <a:gd name="connsiteY36" fmla="*/ 4663443 h 8281758"/>
                  <a:gd name="connsiteX37" fmla="*/ 5804951 w 6725701"/>
                  <a:gd name="connsiteY37" fmla="*/ 4625475 h 8281758"/>
                  <a:gd name="connsiteX38" fmla="*/ 5893851 w 6725701"/>
                  <a:gd name="connsiteY38" fmla="*/ 4605215 h 8281758"/>
                  <a:gd name="connsiteX39" fmla="*/ 5966423 w 6725701"/>
                  <a:gd name="connsiteY39" fmla="*/ 4590571 h 8281758"/>
                  <a:gd name="connsiteX40" fmla="*/ 6448440 w 6725701"/>
                  <a:gd name="connsiteY40" fmla="*/ 4579411 h 8281758"/>
                  <a:gd name="connsiteX41" fmla="*/ 6637365 w 6725701"/>
                  <a:gd name="connsiteY41" fmla="*/ 4716443 h 8281758"/>
                  <a:gd name="connsiteX42" fmla="*/ 6649377 w 6725701"/>
                  <a:gd name="connsiteY42" fmla="*/ 4975983 h 8281758"/>
                  <a:gd name="connsiteX43" fmla="*/ 6602409 w 6725701"/>
                  <a:gd name="connsiteY43" fmla="*/ 5086543 h 8281758"/>
                  <a:gd name="connsiteX44" fmla="*/ 6119530 w 6725701"/>
                  <a:gd name="connsiteY44" fmla="*/ 5572883 h 8281758"/>
                  <a:gd name="connsiteX45" fmla="*/ 5681765 w 6725701"/>
                  <a:gd name="connsiteY45" fmla="*/ 5793555 h 8281758"/>
                  <a:gd name="connsiteX46" fmla="*/ 5300479 w 6725701"/>
                  <a:gd name="connsiteY46" fmla="*/ 5925819 h 8281758"/>
                  <a:gd name="connsiteX47" fmla="*/ 5078229 w 6725701"/>
                  <a:gd name="connsiteY47" fmla="*/ 5988991 h 8281758"/>
                  <a:gd name="connsiteX48" fmla="*/ 4889739 w 6725701"/>
                  <a:gd name="connsiteY48" fmla="*/ 6034235 h 8281758"/>
                  <a:gd name="connsiteX49" fmla="*/ 4769380 w 6725701"/>
                  <a:gd name="connsiteY49" fmla="*/ 6060255 h 8281758"/>
                  <a:gd name="connsiteX50" fmla="*/ 4465101 w 6725701"/>
                  <a:gd name="connsiteY50" fmla="*/ 6098835 h 8281758"/>
                  <a:gd name="connsiteX51" fmla="*/ 4109501 w 6725701"/>
                  <a:gd name="connsiteY51" fmla="*/ 6200251 h 8281758"/>
                  <a:gd name="connsiteX52" fmla="*/ 3677701 w 6725701"/>
                  <a:gd name="connsiteY52" fmla="*/ 6334829 h 8281758"/>
                  <a:gd name="connsiteX53" fmla="*/ 3569751 w 6725701"/>
                  <a:gd name="connsiteY53" fmla="*/ 6367559 h 8281758"/>
                  <a:gd name="connsiteX54" fmla="*/ 3109376 w 6725701"/>
                  <a:gd name="connsiteY54" fmla="*/ 6460083 h 8281758"/>
                  <a:gd name="connsiteX55" fmla="*/ 3042701 w 6725701"/>
                  <a:gd name="connsiteY55" fmla="*/ 6442343 h 8281758"/>
                  <a:gd name="connsiteX56" fmla="*/ 3406270 w 6725701"/>
                  <a:gd name="connsiteY56" fmla="*/ 6225663 h 8281758"/>
                  <a:gd name="connsiteX57" fmla="*/ 3553262 w 6725701"/>
                  <a:gd name="connsiteY57" fmla="*/ 6157535 h 8281758"/>
                  <a:gd name="connsiteX58" fmla="*/ 4249201 w 6725701"/>
                  <a:gd name="connsiteY58" fmla="*/ 5799899 h 8281758"/>
                  <a:gd name="connsiteX59" fmla="*/ 5181609 w 6725701"/>
                  <a:gd name="connsiteY59" fmla="*/ 5412555 h 8281758"/>
                  <a:gd name="connsiteX60" fmla="*/ 5255329 w 6725701"/>
                  <a:gd name="connsiteY60" fmla="*/ 5372871 h 8281758"/>
                  <a:gd name="connsiteX61" fmla="*/ 5486329 w 6725701"/>
                  <a:gd name="connsiteY61" fmla="*/ 5264537 h 8281758"/>
                  <a:gd name="connsiteX62" fmla="*/ 5746679 w 6725701"/>
                  <a:gd name="connsiteY62" fmla="*/ 5127103 h 8281758"/>
                  <a:gd name="connsiteX63" fmla="*/ 5916411 w 6725701"/>
                  <a:gd name="connsiteY63" fmla="*/ 5005561 h 8281758"/>
                  <a:gd name="connsiteX64" fmla="*/ 6009515 w 6725701"/>
                  <a:gd name="connsiteY64" fmla="*/ 4914617 h 8281758"/>
                  <a:gd name="connsiteX65" fmla="*/ 6029260 w 6725701"/>
                  <a:gd name="connsiteY65" fmla="*/ 4876433 h 8281758"/>
                  <a:gd name="connsiteX66" fmla="*/ 5967905 w 6725701"/>
                  <a:gd name="connsiteY66" fmla="*/ 4876619 h 8281758"/>
                  <a:gd name="connsiteX67" fmla="*/ 5735101 w 6725701"/>
                  <a:gd name="connsiteY67" fmla="*/ 4916351 h 8281758"/>
                  <a:gd name="connsiteX68" fmla="*/ 5430301 w 6725701"/>
                  <a:gd name="connsiteY68" fmla="*/ 5001473 h 8281758"/>
                  <a:gd name="connsiteX69" fmla="*/ 5328701 w 6725701"/>
                  <a:gd name="connsiteY69" fmla="*/ 5031627 h 8281758"/>
                  <a:gd name="connsiteX70" fmla="*/ 5201701 w 6725701"/>
                  <a:gd name="connsiteY70" fmla="*/ 5069655 h 8281758"/>
                  <a:gd name="connsiteX71" fmla="*/ 5074701 w 6725701"/>
                  <a:gd name="connsiteY71" fmla="*/ 5107755 h 8281758"/>
                  <a:gd name="connsiteX72" fmla="*/ 4947701 w 6725701"/>
                  <a:gd name="connsiteY72" fmla="*/ 5145855 h 8281758"/>
                  <a:gd name="connsiteX73" fmla="*/ 4820701 w 6725701"/>
                  <a:gd name="connsiteY73" fmla="*/ 5183955 h 8281758"/>
                  <a:gd name="connsiteX74" fmla="*/ 4693701 w 6725701"/>
                  <a:gd name="connsiteY74" fmla="*/ 5222007 h 8281758"/>
                  <a:gd name="connsiteX75" fmla="*/ 4573051 w 6725701"/>
                  <a:gd name="connsiteY75" fmla="*/ 5259707 h 8281758"/>
                  <a:gd name="connsiteX76" fmla="*/ 4344451 w 6725701"/>
                  <a:gd name="connsiteY76" fmla="*/ 5335661 h 8281758"/>
                  <a:gd name="connsiteX77" fmla="*/ 4192051 w 6725701"/>
                  <a:gd name="connsiteY77" fmla="*/ 5421637 h 8281758"/>
                  <a:gd name="connsiteX78" fmla="*/ 3549808 w 6725701"/>
                  <a:gd name="connsiteY78" fmla="*/ 5646903 h 8281758"/>
                  <a:gd name="connsiteX79" fmla="*/ 3418715 w 6725701"/>
                  <a:gd name="connsiteY79" fmla="*/ 5616943 h 8281758"/>
                  <a:gd name="connsiteX80" fmla="*/ 3320179 w 6725701"/>
                  <a:gd name="connsiteY80" fmla="*/ 5655403 h 8281758"/>
                  <a:gd name="connsiteX81" fmla="*/ 3272386 w 6725701"/>
                  <a:gd name="connsiteY81" fmla="*/ 5679255 h 8281758"/>
                  <a:gd name="connsiteX82" fmla="*/ 3040779 w 6725701"/>
                  <a:gd name="connsiteY82" fmla="*/ 5769073 h 8281758"/>
                  <a:gd name="connsiteX83" fmla="*/ 2999851 w 6725701"/>
                  <a:gd name="connsiteY83" fmla="*/ 5793555 h 8281758"/>
                  <a:gd name="connsiteX84" fmla="*/ 2629951 w 6725701"/>
                  <a:gd name="connsiteY84" fmla="*/ 5933979 h 8281758"/>
                  <a:gd name="connsiteX85" fmla="*/ 1260546 w 6725701"/>
                  <a:gd name="connsiteY85" fmla="*/ 7015381 h 8281758"/>
                  <a:gd name="connsiteX86" fmla="*/ 1100314 w 6725701"/>
                  <a:gd name="connsiteY86" fmla="*/ 7275731 h 8281758"/>
                  <a:gd name="connsiteX87" fmla="*/ 915643 w 6725701"/>
                  <a:gd name="connsiteY87" fmla="*/ 7584323 h 8281758"/>
                  <a:gd name="connsiteX88" fmla="*/ 799911 w 6725701"/>
                  <a:gd name="connsiteY88" fmla="*/ 7755771 h 8281758"/>
                  <a:gd name="connsiteX89" fmla="*/ 683050 w 6725701"/>
                  <a:gd name="connsiteY89" fmla="*/ 7868351 h 8281758"/>
                  <a:gd name="connsiteX90" fmla="*/ 490001 w 6725701"/>
                  <a:gd name="connsiteY90" fmla="*/ 8040601 h 8281758"/>
                  <a:gd name="connsiteX91" fmla="*/ 289219 w 6725701"/>
                  <a:gd name="connsiteY91" fmla="*/ 8210531 h 8281758"/>
                  <a:gd name="connsiteX92" fmla="*/ 103153 w 6725701"/>
                  <a:gd name="connsiteY92" fmla="*/ 8257667 h 8281758"/>
                  <a:gd name="connsiteX93" fmla="*/ 11574 w 6725701"/>
                  <a:gd name="connsiteY93" fmla="*/ 7990833 h 8281758"/>
                  <a:gd name="connsiteX94" fmla="*/ 59026 w 6725701"/>
                  <a:gd name="connsiteY94" fmla="*/ 7633427 h 8281758"/>
                  <a:gd name="connsiteX95" fmla="*/ 121397 w 6725701"/>
                  <a:gd name="connsiteY95" fmla="*/ 7502175 h 8281758"/>
                  <a:gd name="connsiteX96" fmla="*/ 338184 w 6725701"/>
                  <a:gd name="connsiteY96" fmla="*/ 7082605 h 8281758"/>
                  <a:gd name="connsiteX97" fmla="*/ 814862 w 6725701"/>
                  <a:gd name="connsiteY97" fmla="*/ 6276155 h 8281758"/>
                  <a:gd name="connsiteX98" fmla="*/ 1046364 w 6725701"/>
                  <a:gd name="connsiteY98" fmla="*/ 6019487 h 8281758"/>
                  <a:gd name="connsiteX99" fmla="*/ 997034 w 6725701"/>
                  <a:gd name="connsiteY99" fmla="*/ 6161855 h 8281758"/>
                  <a:gd name="connsiteX100" fmla="*/ 827270 w 6725701"/>
                  <a:gd name="connsiteY100" fmla="*/ 6498405 h 8281758"/>
                  <a:gd name="connsiteX101" fmla="*/ 648069 w 6725701"/>
                  <a:gd name="connsiteY101" fmla="*/ 6847655 h 8281758"/>
                  <a:gd name="connsiteX102" fmla="*/ 244838 w 6725701"/>
                  <a:gd name="connsiteY102" fmla="*/ 7700551 h 8281758"/>
                  <a:gd name="connsiteX103" fmla="*/ 783099 w 6725701"/>
                  <a:gd name="connsiteY103" fmla="*/ 7209605 h 8281758"/>
                  <a:gd name="connsiteX104" fmla="*/ 986746 w 6725701"/>
                  <a:gd name="connsiteY104" fmla="*/ 6981005 h 8281758"/>
                  <a:gd name="connsiteX105" fmla="*/ 1594901 w 6725701"/>
                  <a:gd name="connsiteY105" fmla="*/ 6372067 h 8281758"/>
                  <a:gd name="connsiteX106" fmla="*/ 1814354 w 6725701"/>
                  <a:gd name="connsiteY106" fmla="*/ 6208919 h 8281758"/>
                  <a:gd name="connsiteX107" fmla="*/ 2030254 w 6725701"/>
                  <a:gd name="connsiteY107" fmla="*/ 6062703 h 8281758"/>
                  <a:gd name="connsiteX108" fmla="*/ 3177012 w 6725701"/>
                  <a:gd name="connsiteY108" fmla="*/ 5448607 h 8281758"/>
                  <a:gd name="connsiteX109" fmla="*/ 3355780 w 6725701"/>
                  <a:gd name="connsiteY109" fmla="*/ 5371851 h 8281758"/>
                  <a:gd name="connsiteX110" fmla="*/ 3339700 w 6725701"/>
                  <a:gd name="connsiteY110" fmla="*/ 5306479 h 8281758"/>
                  <a:gd name="connsiteX111" fmla="*/ 3322665 w 6725701"/>
                  <a:gd name="connsiteY111" fmla="*/ 5069655 h 8281758"/>
                  <a:gd name="connsiteX112" fmla="*/ 3312384 w 6725701"/>
                  <a:gd name="connsiteY112" fmla="*/ 4884283 h 8281758"/>
                  <a:gd name="connsiteX113" fmla="*/ 3249355 w 6725701"/>
                  <a:gd name="connsiteY113" fmla="*/ 4868689 h 8281758"/>
                  <a:gd name="connsiteX114" fmla="*/ 3166805 w 6725701"/>
                  <a:gd name="connsiteY114" fmla="*/ 4848131 h 8281758"/>
                  <a:gd name="connsiteX115" fmla="*/ 3024538 w 6725701"/>
                  <a:gd name="connsiteY115" fmla="*/ 4790255 h 8281758"/>
                  <a:gd name="connsiteX116" fmla="*/ 2832153 w 6725701"/>
                  <a:gd name="connsiteY116" fmla="*/ 4636557 h 8281758"/>
                  <a:gd name="connsiteX117" fmla="*/ 2689712 w 6725701"/>
                  <a:gd name="connsiteY117" fmla="*/ 4523555 h 8281758"/>
                  <a:gd name="connsiteX118" fmla="*/ 2562092 w 6725701"/>
                  <a:gd name="connsiteY118" fmla="*/ 4679131 h 8281758"/>
                  <a:gd name="connsiteX119" fmla="*/ 1950501 w 6725701"/>
                  <a:gd name="connsiteY119" fmla="*/ 5308703 h 8281758"/>
                  <a:gd name="connsiteX120" fmla="*/ 1781004 w 6725701"/>
                  <a:gd name="connsiteY120" fmla="*/ 5355545 h 8281758"/>
                  <a:gd name="connsiteX121" fmla="*/ 1829175 w 6725701"/>
                  <a:gd name="connsiteY121" fmla="*/ 5226299 h 8281758"/>
                  <a:gd name="connsiteX122" fmla="*/ 1961012 w 6725701"/>
                  <a:gd name="connsiteY122" fmla="*/ 5045595 h 8281758"/>
                  <a:gd name="connsiteX123" fmla="*/ 2100520 w 6725701"/>
                  <a:gd name="connsiteY123" fmla="*/ 4815027 h 8281758"/>
                  <a:gd name="connsiteX124" fmla="*/ 2224252 w 6725701"/>
                  <a:gd name="connsiteY124" fmla="*/ 4567379 h 8281758"/>
                  <a:gd name="connsiteX125" fmla="*/ 2307676 w 6725701"/>
                  <a:gd name="connsiteY125" fmla="*/ 4353515 h 8281758"/>
                  <a:gd name="connsiteX126" fmla="*/ 2344201 w 6725701"/>
                  <a:gd name="connsiteY126" fmla="*/ 4224979 h 8281758"/>
                  <a:gd name="connsiteX127" fmla="*/ 2263474 w 6725701"/>
                  <a:gd name="connsiteY127" fmla="*/ 4142531 h 8281758"/>
                  <a:gd name="connsiteX128" fmla="*/ 2182747 w 6725701"/>
                  <a:gd name="connsiteY128" fmla="*/ 4101127 h 8281758"/>
                  <a:gd name="connsiteX129" fmla="*/ 2101549 w 6725701"/>
                  <a:gd name="connsiteY129" fmla="*/ 4135955 h 8281758"/>
                  <a:gd name="connsiteX130" fmla="*/ 1951890 w 6725701"/>
                  <a:gd name="connsiteY130" fmla="*/ 4183995 h 8281758"/>
                  <a:gd name="connsiteX131" fmla="*/ 1840467 w 6725701"/>
                  <a:gd name="connsiteY131" fmla="*/ 4174069 h 8281758"/>
                  <a:gd name="connsiteX132" fmla="*/ 1771157 w 6725701"/>
                  <a:gd name="connsiteY132" fmla="*/ 4108303 h 8281758"/>
                  <a:gd name="connsiteX133" fmla="*/ 1744808 w 6725701"/>
                  <a:gd name="connsiteY133" fmla="*/ 4065671 h 8281758"/>
                  <a:gd name="connsiteX134" fmla="*/ 1777805 w 6725701"/>
                  <a:gd name="connsiteY134" fmla="*/ 4022411 h 8281758"/>
                  <a:gd name="connsiteX135" fmla="*/ 1810801 w 6725701"/>
                  <a:gd name="connsiteY135" fmla="*/ 3930359 h 8281758"/>
                  <a:gd name="connsiteX136" fmla="*/ 1696737 w 6725701"/>
                  <a:gd name="connsiteY136" fmla="*/ 3482155 h 8281758"/>
                  <a:gd name="connsiteX137" fmla="*/ 1651846 w 6725701"/>
                  <a:gd name="connsiteY137" fmla="*/ 3298005 h 8281758"/>
                  <a:gd name="connsiteX138" fmla="*/ 1614745 w 6725701"/>
                  <a:gd name="connsiteY138" fmla="*/ 3113855 h 8281758"/>
                  <a:gd name="connsiteX139" fmla="*/ 1582796 w 6725701"/>
                  <a:gd name="connsiteY139" fmla="*/ 2964687 h 8281758"/>
                  <a:gd name="connsiteX140" fmla="*/ 1544597 w 6725701"/>
                  <a:gd name="connsiteY140" fmla="*/ 2824987 h 8281758"/>
                  <a:gd name="connsiteX141" fmla="*/ 1460143 w 6725701"/>
                  <a:gd name="connsiteY141" fmla="*/ 2498572 h 8281758"/>
                  <a:gd name="connsiteX142" fmla="*/ 1436201 w 6725701"/>
                  <a:gd name="connsiteY142" fmla="*/ 2403322 h 8281758"/>
                  <a:gd name="connsiteX143" fmla="*/ 1326031 w 6725701"/>
                  <a:gd name="connsiteY143" fmla="*/ 2012130 h 8281758"/>
                  <a:gd name="connsiteX144" fmla="*/ 1349254 w 6725701"/>
                  <a:gd name="connsiteY144" fmla="*/ 1945455 h 8281758"/>
                  <a:gd name="connsiteX145" fmla="*/ 1572781 w 6725701"/>
                  <a:gd name="connsiteY145" fmla="*/ 2151666 h 8281758"/>
                  <a:gd name="connsiteX146" fmla="*/ 1912779 w 6725701"/>
                  <a:gd name="connsiteY146" fmla="*/ 2720155 h 8281758"/>
                  <a:gd name="connsiteX147" fmla="*/ 2033597 w 6725701"/>
                  <a:gd name="connsiteY147" fmla="*/ 2923355 h 8281758"/>
                  <a:gd name="connsiteX148" fmla="*/ 2350334 w 6725701"/>
                  <a:gd name="connsiteY148" fmla="*/ 3552005 h 8281758"/>
                  <a:gd name="connsiteX149" fmla="*/ 2430248 w 6725701"/>
                  <a:gd name="connsiteY149" fmla="*/ 3826051 h 8281758"/>
                  <a:gd name="connsiteX150" fmla="*/ 2457447 w 6725701"/>
                  <a:gd name="connsiteY150" fmla="*/ 3849607 h 8281758"/>
                  <a:gd name="connsiteX151" fmla="*/ 2600347 w 6725701"/>
                  <a:gd name="connsiteY151" fmla="*/ 3738673 h 8281758"/>
                  <a:gd name="connsiteX152" fmla="*/ 2727334 w 6725701"/>
                  <a:gd name="connsiteY152" fmla="*/ 3444159 h 8281758"/>
                  <a:gd name="connsiteX153" fmla="*/ 2839501 w 6725701"/>
                  <a:gd name="connsiteY153" fmla="*/ 3185728 h 8281758"/>
                  <a:gd name="connsiteX154" fmla="*/ 2895535 w 6725701"/>
                  <a:gd name="connsiteY154" fmla="*/ 3009030 h 8281758"/>
                  <a:gd name="connsiteX155" fmla="*/ 2838354 w 6725701"/>
                  <a:gd name="connsiteY155" fmla="*/ 2662355 h 8281758"/>
                  <a:gd name="connsiteX156" fmla="*/ 2656442 w 6725701"/>
                  <a:gd name="connsiteY156" fmla="*/ 2258335 h 8281758"/>
                  <a:gd name="connsiteX157" fmla="*/ 2869205 w 6725701"/>
                  <a:gd name="connsiteY157" fmla="*/ 2256605 h 8281758"/>
                  <a:gd name="connsiteX158" fmla="*/ 3022975 w 6725701"/>
                  <a:gd name="connsiteY158" fmla="*/ 2228030 h 8281758"/>
                  <a:gd name="connsiteX159" fmla="*/ 3592522 w 6725701"/>
                  <a:gd name="connsiteY159" fmla="*/ 1373955 h 8281758"/>
                  <a:gd name="connsiteX160" fmla="*/ 3710344 w 6725701"/>
                  <a:gd name="connsiteY160" fmla="*/ 1182312 h 8281758"/>
                  <a:gd name="connsiteX161" fmla="*/ 3886612 w 6725701"/>
                  <a:gd name="connsiteY161" fmla="*/ 839412 h 8281758"/>
                  <a:gd name="connsiteX162" fmla="*/ 3990215 w 6725701"/>
                  <a:gd name="connsiteY162" fmla="*/ 626250 h 8281758"/>
                  <a:gd name="connsiteX163" fmla="*/ 4032489 w 6725701"/>
                  <a:gd name="connsiteY163" fmla="*/ 538060 h 8281758"/>
                  <a:gd name="connsiteX164" fmla="*/ 4037028 w 6725701"/>
                  <a:gd name="connsiteY164" fmla="*/ 409465 h 8281758"/>
                  <a:gd name="connsiteX165" fmla="*/ 4003114 w 6725701"/>
                  <a:gd name="connsiteY165" fmla="*/ 319855 h 8281758"/>
                  <a:gd name="connsiteX166" fmla="*/ 3884628 w 6725701"/>
                  <a:gd name="connsiteY166" fmla="*/ 45789 h 8281758"/>
                  <a:gd name="connsiteX167" fmla="*/ 3893131 w 6725701"/>
                  <a:gd name="connsiteY167" fmla="*/ 286 h 8281758"/>
                  <a:gd name="connsiteX168" fmla="*/ 3876214 w 6725701"/>
                  <a:gd name="connsiteY168" fmla="*/ 2498275 h 8281758"/>
                  <a:gd name="connsiteX169" fmla="*/ 3753895 w 6725701"/>
                  <a:gd name="connsiteY169" fmla="*/ 2516457 h 8281758"/>
                  <a:gd name="connsiteX170" fmla="*/ 3669367 w 6725701"/>
                  <a:gd name="connsiteY170" fmla="*/ 2564118 h 8281758"/>
                  <a:gd name="connsiteX171" fmla="*/ 3641995 w 6725701"/>
                  <a:gd name="connsiteY171" fmla="*/ 2588261 h 8281758"/>
                  <a:gd name="connsiteX172" fmla="*/ 3729568 w 6725701"/>
                  <a:gd name="connsiteY172" fmla="*/ 2667637 h 8281758"/>
                  <a:gd name="connsiteX173" fmla="*/ 3861721 w 6725701"/>
                  <a:gd name="connsiteY173" fmla="*/ 2839692 h 8281758"/>
                  <a:gd name="connsiteX174" fmla="*/ 3899895 w 6725701"/>
                  <a:gd name="connsiteY174" fmla="*/ 3007237 h 8281758"/>
                  <a:gd name="connsiteX175" fmla="*/ 3776988 w 6725701"/>
                  <a:gd name="connsiteY175" fmla="*/ 3216618 h 8281758"/>
                  <a:gd name="connsiteX176" fmla="*/ 3502673 w 6725701"/>
                  <a:gd name="connsiteY176" fmla="*/ 3456157 h 8281758"/>
                  <a:gd name="connsiteX177" fmla="*/ 3340953 w 6725701"/>
                  <a:gd name="connsiteY177" fmla="*/ 3659357 h 8281758"/>
                  <a:gd name="connsiteX178" fmla="*/ 3169118 w 6725701"/>
                  <a:gd name="connsiteY178" fmla="*/ 3941211 h 8281758"/>
                  <a:gd name="connsiteX179" fmla="*/ 3110406 w 6725701"/>
                  <a:gd name="connsiteY179" fmla="*/ 4147423 h 8281758"/>
                  <a:gd name="connsiteX180" fmla="*/ 3275363 w 6725701"/>
                  <a:gd name="connsiteY180" fmla="*/ 4222643 h 8281758"/>
                  <a:gd name="connsiteX181" fmla="*/ 3315745 w 6725701"/>
                  <a:gd name="connsiteY181" fmla="*/ 4212405 h 8281758"/>
                  <a:gd name="connsiteX182" fmla="*/ 3323676 w 6725701"/>
                  <a:gd name="connsiteY182" fmla="*/ 4028255 h 8281758"/>
                  <a:gd name="connsiteX183" fmla="*/ 3366861 w 6725701"/>
                  <a:gd name="connsiteY183" fmla="*/ 3812355 h 8281758"/>
                  <a:gd name="connsiteX184" fmla="*/ 3410995 w 6725701"/>
                  <a:gd name="connsiteY184" fmla="*/ 3929617 h 8281758"/>
                  <a:gd name="connsiteX185" fmla="*/ 3437133 w 6725701"/>
                  <a:gd name="connsiteY185" fmla="*/ 4147003 h 8281758"/>
                  <a:gd name="connsiteX186" fmla="*/ 3569119 w 6725701"/>
                  <a:gd name="connsiteY186" fmla="*/ 4099377 h 8281758"/>
                  <a:gd name="connsiteX187" fmla="*/ 3696807 w 6725701"/>
                  <a:gd name="connsiteY187" fmla="*/ 4040955 h 8281758"/>
                  <a:gd name="connsiteX188" fmla="*/ 3833109 w 6725701"/>
                  <a:gd name="connsiteY188" fmla="*/ 3953163 h 8281758"/>
                  <a:gd name="connsiteX189" fmla="*/ 4045108 w 6725701"/>
                  <a:gd name="connsiteY189" fmla="*/ 3812875 h 8281758"/>
                  <a:gd name="connsiteX190" fmla="*/ 4264698 w 6725701"/>
                  <a:gd name="connsiteY190" fmla="*/ 3552005 h 8281758"/>
                  <a:gd name="connsiteX191" fmla="*/ 4306345 w 6725701"/>
                  <a:gd name="connsiteY191" fmla="*/ 3329755 h 8281758"/>
                  <a:gd name="connsiteX192" fmla="*/ 4270391 w 6725701"/>
                  <a:gd name="connsiteY192" fmla="*/ 3063798 h 8281758"/>
                  <a:gd name="connsiteX193" fmla="*/ 3981125 w 6725701"/>
                  <a:gd name="connsiteY193" fmla="*/ 2548976 h 8281758"/>
                  <a:gd name="connsiteX194" fmla="*/ 3876214 w 6725701"/>
                  <a:gd name="connsiteY194" fmla="*/ 2498275 h 8281758"/>
                  <a:gd name="connsiteX195" fmla="*/ 5998417 w 6725701"/>
                  <a:gd name="connsiteY195" fmla="*/ 1496283 h 8281758"/>
                  <a:gd name="connsiteX196" fmla="*/ 5893845 w 6725701"/>
                  <a:gd name="connsiteY196" fmla="*/ 1512669 h 8281758"/>
                  <a:gd name="connsiteX197" fmla="*/ 5360445 w 6725701"/>
                  <a:gd name="connsiteY197" fmla="*/ 1697049 h 8281758"/>
                  <a:gd name="connsiteX198" fmla="*/ 5208045 w 6725701"/>
                  <a:gd name="connsiteY198" fmla="*/ 1765189 h 8281758"/>
                  <a:gd name="connsiteX199" fmla="*/ 4604795 w 6725701"/>
                  <a:gd name="connsiteY199" fmla="*/ 2028352 h 8281758"/>
                  <a:gd name="connsiteX200" fmla="*/ 4144563 w 6725701"/>
                  <a:gd name="connsiteY200" fmla="*/ 2265396 h 8281758"/>
                  <a:gd name="connsiteX201" fmla="*/ 4071686 w 6725701"/>
                  <a:gd name="connsiteY201" fmla="*/ 2315779 h 8281758"/>
                  <a:gd name="connsiteX202" fmla="*/ 4211343 w 6725701"/>
                  <a:gd name="connsiteY202" fmla="*/ 2449603 h 8281758"/>
                  <a:gd name="connsiteX203" fmla="*/ 4608485 w 6725701"/>
                  <a:gd name="connsiteY203" fmla="*/ 3069406 h 8281758"/>
                  <a:gd name="connsiteX204" fmla="*/ 4680077 w 6725701"/>
                  <a:gd name="connsiteY204" fmla="*/ 3288355 h 8281758"/>
                  <a:gd name="connsiteX205" fmla="*/ 4707809 w 6725701"/>
                  <a:gd name="connsiteY205" fmla="*/ 3646199 h 8281758"/>
                  <a:gd name="connsiteX206" fmla="*/ 4527733 w 6725701"/>
                  <a:gd name="connsiteY206" fmla="*/ 3912913 h 8281758"/>
                  <a:gd name="connsiteX207" fmla="*/ 4388188 w 6725701"/>
                  <a:gd name="connsiteY207" fmla="*/ 3959379 h 8281758"/>
                  <a:gd name="connsiteX208" fmla="*/ 4248550 w 6725701"/>
                  <a:gd name="connsiteY208" fmla="*/ 4009611 h 8281758"/>
                  <a:gd name="connsiteX209" fmla="*/ 3785645 w 6725701"/>
                  <a:gd name="connsiteY209" fmla="*/ 4222395 h 8281758"/>
                  <a:gd name="connsiteX210" fmla="*/ 3488045 w 6725701"/>
                  <a:gd name="connsiteY210" fmla="*/ 4363779 h 8281758"/>
                  <a:gd name="connsiteX211" fmla="*/ 3512725 w 6725701"/>
                  <a:gd name="connsiteY211" fmla="*/ 4758507 h 8281758"/>
                  <a:gd name="connsiteX212" fmla="*/ 3620415 w 6725701"/>
                  <a:gd name="connsiteY212" fmla="*/ 5040215 h 8281758"/>
                  <a:gd name="connsiteX213" fmla="*/ 3737121 w 6725701"/>
                  <a:gd name="connsiteY213" fmla="*/ 5081379 h 8281758"/>
                  <a:gd name="connsiteX214" fmla="*/ 3861219 w 6725701"/>
                  <a:gd name="connsiteY214" fmla="*/ 4933899 h 8281758"/>
                  <a:gd name="connsiteX215" fmla="*/ 4034690 w 6725701"/>
                  <a:gd name="connsiteY215" fmla="*/ 4701355 h 8281758"/>
                  <a:gd name="connsiteX216" fmla="*/ 4151824 w 6725701"/>
                  <a:gd name="connsiteY216" fmla="*/ 4556135 h 8281758"/>
                  <a:gd name="connsiteX217" fmla="*/ 4262559 w 6725701"/>
                  <a:gd name="connsiteY217" fmla="*/ 4433755 h 8281758"/>
                  <a:gd name="connsiteX218" fmla="*/ 4577603 w 6725701"/>
                  <a:gd name="connsiteY218" fmla="*/ 3982077 h 8281758"/>
                  <a:gd name="connsiteX219" fmla="*/ 4974366 w 6725701"/>
                  <a:gd name="connsiteY219" fmla="*/ 3386907 h 8281758"/>
                  <a:gd name="connsiteX220" fmla="*/ 5385535 w 6725701"/>
                  <a:gd name="connsiteY220" fmla="*/ 2790006 h 8281758"/>
                  <a:gd name="connsiteX221" fmla="*/ 5989945 w 6725701"/>
                  <a:gd name="connsiteY221" fmla="*/ 1767656 h 8281758"/>
                  <a:gd name="connsiteX222" fmla="*/ 6085077 w 6725701"/>
                  <a:gd name="connsiteY222" fmla="*/ 1593203 h 8281758"/>
                  <a:gd name="connsiteX223" fmla="*/ 6070820 w 6725701"/>
                  <a:gd name="connsiteY223" fmla="*/ 1513341 h 8281758"/>
                  <a:gd name="connsiteX224" fmla="*/ 5998417 w 6725701"/>
                  <a:gd name="connsiteY224" fmla="*/ 1496283 h 828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6725701" h="8281758">
                    <a:moveTo>
                      <a:pt x="3893131" y="286"/>
                    </a:moveTo>
                    <a:cubicBezTo>
                      <a:pt x="3898130" y="-261"/>
                      <a:pt x="3904895" y="53"/>
                      <a:pt x="3913842" y="587"/>
                    </a:cubicBezTo>
                    <a:cubicBezTo>
                      <a:pt x="3961640" y="3437"/>
                      <a:pt x="4103207" y="70894"/>
                      <a:pt x="4223801" y="148279"/>
                    </a:cubicBezTo>
                    <a:cubicBezTo>
                      <a:pt x="4513352" y="334084"/>
                      <a:pt x="4679172" y="538469"/>
                      <a:pt x="4756618" y="805028"/>
                    </a:cubicBezTo>
                    <a:lnTo>
                      <a:pt x="4785044" y="902851"/>
                    </a:lnTo>
                    <a:lnTo>
                      <a:pt x="4758385" y="957428"/>
                    </a:lnTo>
                    <a:cubicBezTo>
                      <a:pt x="4743720" y="987445"/>
                      <a:pt x="4718735" y="1038736"/>
                      <a:pt x="4702860" y="1071406"/>
                    </a:cubicBezTo>
                    <a:cubicBezTo>
                      <a:pt x="4685869" y="1106369"/>
                      <a:pt x="4639918" y="1161229"/>
                      <a:pt x="4591158" y="1204756"/>
                    </a:cubicBezTo>
                    <a:cubicBezTo>
                      <a:pt x="4545598" y="1245428"/>
                      <a:pt x="4479916" y="1304423"/>
                      <a:pt x="4445195" y="1335855"/>
                    </a:cubicBezTo>
                    <a:cubicBezTo>
                      <a:pt x="4325339" y="1444352"/>
                      <a:pt x="4176622" y="1558896"/>
                      <a:pt x="3897284" y="1757851"/>
                    </a:cubicBezTo>
                    <a:cubicBezTo>
                      <a:pt x="3825965" y="1808646"/>
                      <a:pt x="3636637" y="1955933"/>
                      <a:pt x="3476547" y="2085155"/>
                    </a:cubicBezTo>
                    <a:cubicBezTo>
                      <a:pt x="3264486" y="2256328"/>
                      <a:pt x="3188708" y="2324414"/>
                      <a:pt x="3197389" y="2335980"/>
                    </a:cubicBezTo>
                    <a:cubicBezTo>
                      <a:pt x="3203938" y="2344711"/>
                      <a:pt x="3216104" y="2349033"/>
                      <a:pt x="3224426" y="2345583"/>
                    </a:cubicBezTo>
                    <a:cubicBezTo>
                      <a:pt x="3232742" y="2342134"/>
                      <a:pt x="3253839" y="2346641"/>
                      <a:pt x="3271301" y="2355601"/>
                    </a:cubicBezTo>
                    <a:cubicBezTo>
                      <a:pt x="3288764" y="2364559"/>
                      <a:pt x="3332488" y="2384782"/>
                      <a:pt x="3368461" y="2400540"/>
                    </a:cubicBezTo>
                    <a:lnTo>
                      <a:pt x="3433871" y="2429191"/>
                    </a:lnTo>
                    <a:lnTo>
                      <a:pt x="3546261" y="2343471"/>
                    </a:lnTo>
                    <a:cubicBezTo>
                      <a:pt x="3672362" y="2247295"/>
                      <a:pt x="3726796" y="2215947"/>
                      <a:pt x="4007901" y="2077615"/>
                    </a:cubicBezTo>
                    <a:cubicBezTo>
                      <a:pt x="4248252" y="1959339"/>
                      <a:pt x="4849964" y="1678755"/>
                      <a:pt x="4863260" y="1678755"/>
                    </a:cubicBezTo>
                    <a:cubicBezTo>
                      <a:pt x="4868562" y="1678755"/>
                      <a:pt x="4894011" y="1665095"/>
                      <a:pt x="4919821" y="1648401"/>
                    </a:cubicBezTo>
                    <a:cubicBezTo>
                      <a:pt x="4945636" y="1631706"/>
                      <a:pt x="5078310" y="1577761"/>
                      <a:pt x="5214655" y="1528524"/>
                    </a:cubicBezTo>
                    <a:cubicBezTo>
                      <a:pt x="5351007" y="1479286"/>
                      <a:pt x="5536744" y="1410555"/>
                      <a:pt x="5627405" y="1375790"/>
                    </a:cubicBezTo>
                    <a:cubicBezTo>
                      <a:pt x="5958790" y="1248717"/>
                      <a:pt x="6150114" y="1201562"/>
                      <a:pt x="6287260" y="1213155"/>
                    </a:cubicBezTo>
                    <a:cubicBezTo>
                      <a:pt x="6511525" y="1232112"/>
                      <a:pt x="6637365" y="1270925"/>
                      <a:pt x="6694428" y="1338736"/>
                    </a:cubicBezTo>
                    <a:cubicBezTo>
                      <a:pt x="6719326" y="1368325"/>
                      <a:pt x="6725701" y="1390080"/>
                      <a:pt x="6725701" y="1445425"/>
                    </a:cubicBezTo>
                    <a:cubicBezTo>
                      <a:pt x="6725701" y="1505423"/>
                      <a:pt x="6717999" y="1527469"/>
                      <a:pt x="6669456" y="1606375"/>
                    </a:cubicBezTo>
                    <a:cubicBezTo>
                      <a:pt x="6638525" y="1656662"/>
                      <a:pt x="6592760" y="1740668"/>
                      <a:pt x="6567757" y="1793055"/>
                    </a:cubicBezTo>
                    <a:cubicBezTo>
                      <a:pt x="6524870" y="1882918"/>
                      <a:pt x="6408561" y="2038404"/>
                      <a:pt x="6039523" y="2499189"/>
                    </a:cubicBezTo>
                    <a:cubicBezTo>
                      <a:pt x="5840025" y="2748284"/>
                      <a:pt x="5811134" y="2787700"/>
                      <a:pt x="5630866" y="3056705"/>
                    </a:cubicBezTo>
                    <a:cubicBezTo>
                      <a:pt x="5473833" y="3291037"/>
                      <a:pt x="5320888" y="3546599"/>
                      <a:pt x="5068438" y="3996505"/>
                    </a:cubicBezTo>
                    <a:cubicBezTo>
                      <a:pt x="5052761" y="4024445"/>
                      <a:pt x="5017011" y="4090167"/>
                      <a:pt x="4989001" y="4142555"/>
                    </a:cubicBezTo>
                    <a:cubicBezTo>
                      <a:pt x="4960990" y="4194943"/>
                      <a:pt x="4893726" y="4320673"/>
                      <a:pt x="4839528" y="4421955"/>
                    </a:cubicBezTo>
                    <a:cubicBezTo>
                      <a:pt x="4725780" y="4634519"/>
                      <a:pt x="4575749" y="4955933"/>
                      <a:pt x="4585646" y="4965835"/>
                    </a:cubicBezTo>
                    <a:cubicBezTo>
                      <a:pt x="4589360" y="4969549"/>
                      <a:pt x="4630908" y="4956649"/>
                      <a:pt x="4677975" y="4937167"/>
                    </a:cubicBezTo>
                    <a:cubicBezTo>
                      <a:pt x="4817377" y="4879463"/>
                      <a:pt x="5131243" y="4781003"/>
                      <a:pt x="5309651" y="4739009"/>
                    </a:cubicBezTo>
                    <a:cubicBezTo>
                      <a:pt x="5372518" y="4724211"/>
                      <a:pt x="5443956" y="4707115"/>
                      <a:pt x="5468401" y="4701015"/>
                    </a:cubicBezTo>
                    <a:cubicBezTo>
                      <a:pt x="5492846" y="4694915"/>
                      <a:pt x="5570001" y="4678007"/>
                      <a:pt x="5639851" y="4663443"/>
                    </a:cubicBezTo>
                    <a:cubicBezTo>
                      <a:pt x="5709701" y="4648875"/>
                      <a:pt x="5783997" y="4631789"/>
                      <a:pt x="5804951" y="4625475"/>
                    </a:cubicBezTo>
                    <a:cubicBezTo>
                      <a:pt x="5825905" y="4619157"/>
                      <a:pt x="5865909" y="4610041"/>
                      <a:pt x="5893851" y="4605215"/>
                    </a:cubicBezTo>
                    <a:cubicBezTo>
                      <a:pt x="5921793" y="4600391"/>
                      <a:pt x="5954449" y="4593799"/>
                      <a:pt x="5966423" y="4590571"/>
                    </a:cubicBezTo>
                    <a:cubicBezTo>
                      <a:pt x="6007196" y="4579569"/>
                      <a:pt x="6390354" y="4570699"/>
                      <a:pt x="6448440" y="4579411"/>
                    </a:cubicBezTo>
                    <a:cubicBezTo>
                      <a:pt x="6537954" y="4592833"/>
                      <a:pt x="6594416" y="4633787"/>
                      <a:pt x="6637365" y="4716443"/>
                    </a:cubicBezTo>
                    <a:cubicBezTo>
                      <a:pt x="6683744" y="4805699"/>
                      <a:pt x="6688165" y="4901185"/>
                      <a:pt x="6649377" y="4975983"/>
                    </a:cubicBezTo>
                    <a:cubicBezTo>
                      <a:pt x="6635338" y="5003055"/>
                      <a:pt x="6614204" y="5052807"/>
                      <a:pt x="6602409" y="5086543"/>
                    </a:cubicBezTo>
                    <a:cubicBezTo>
                      <a:pt x="6560706" y="5205827"/>
                      <a:pt x="6345644" y="5422435"/>
                      <a:pt x="6119530" y="5572883"/>
                    </a:cubicBezTo>
                    <a:cubicBezTo>
                      <a:pt x="6014079" y="5643051"/>
                      <a:pt x="5715511" y="5793555"/>
                      <a:pt x="5681765" y="5793555"/>
                    </a:cubicBezTo>
                    <a:cubicBezTo>
                      <a:pt x="5647435" y="5793555"/>
                      <a:pt x="5539454" y="5831011"/>
                      <a:pt x="5300479" y="5925819"/>
                    </a:cubicBezTo>
                    <a:cubicBezTo>
                      <a:pt x="5239553" y="5949991"/>
                      <a:pt x="5139540" y="5978417"/>
                      <a:pt x="5078229" y="5988991"/>
                    </a:cubicBezTo>
                    <a:cubicBezTo>
                      <a:pt x="5016912" y="5999565"/>
                      <a:pt x="4932099" y="6019925"/>
                      <a:pt x="4889739" y="6034235"/>
                    </a:cubicBezTo>
                    <a:cubicBezTo>
                      <a:pt x="4847385" y="6048547"/>
                      <a:pt x="4793224" y="6060255"/>
                      <a:pt x="4769380" y="6060255"/>
                    </a:cubicBezTo>
                    <a:cubicBezTo>
                      <a:pt x="4713024" y="6060255"/>
                      <a:pt x="4522096" y="6084463"/>
                      <a:pt x="4465101" y="6098835"/>
                    </a:cubicBezTo>
                    <a:cubicBezTo>
                      <a:pt x="4354695" y="6126673"/>
                      <a:pt x="4208639" y="6168327"/>
                      <a:pt x="4109501" y="6200251"/>
                    </a:cubicBezTo>
                    <a:cubicBezTo>
                      <a:pt x="3964015" y="6247095"/>
                      <a:pt x="3763035" y="6309735"/>
                      <a:pt x="3677701" y="6334829"/>
                    </a:cubicBezTo>
                    <a:cubicBezTo>
                      <a:pt x="3639285" y="6346127"/>
                      <a:pt x="3590705" y="6360855"/>
                      <a:pt x="3569751" y="6367559"/>
                    </a:cubicBezTo>
                    <a:cubicBezTo>
                      <a:pt x="3439843" y="6409123"/>
                      <a:pt x="3260282" y="6445211"/>
                      <a:pt x="3109376" y="6460083"/>
                    </a:cubicBezTo>
                    <a:cubicBezTo>
                      <a:pt x="3049876" y="6465947"/>
                      <a:pt x="3042701" y="6464039"/>
                      <a:pt x="3042701" y="6442343"/>
                    </a:cubicBezTo>
                    <a:cubicBezTo>
                      <a:pt x="3042701" y="6404035"/>
                      <a:pt x="3258582" y="6275375"/>
                      <a:pt x="3406270" y="6225663"/>
                    </a:cubicBezTo>
                    <a:cubicBezTo>
                      <a:pt x="3463041" y="6206555"/>
                      <a:pt x="3529189" y="6175895"/>
                      <a:pt x="3553262" y="6157535"/>
                    </a:cubicBezTo>
                    <a:cubicBezTo>
                      <a:pt x="3624241" y="6103395"/>
                      <a:pt x="4009513" y="5905407"/>
                      <a:pt x="4249201" y="5799899"/>
                    </a:cubicBezTo>
                    <a:cubicBezTo>
                      <a:pt x="4903208" y="5512011"/>
                      <a:pt x="5142616" y="5412555"/>
                      <a:pt x="5181609" y="5412555"/>
                    </a:cubicBezTo>
                    <a:cubicBezTo>
                      <a:pt x="5185293" y="5412555"/>
                      <a:pt x="5218469" y="5394699"/>
                      <a:pt x="5255329" y="5372871"/>
                    </a:cubicBezTo>
                    <a:cubicBezTo>
                      <a:pt x="5292189" y="5351047"/>
                      <a:pt x="5396139" y="5302295"/>
                      <a:pt x="5486329" y="5264537"/>
                    </a:cubicBezTo>
                    <a:cubicBezTo>
                      <a:pt x="5586496" y="5222599"/>
                      <a:pt x="5687805" y="5169119"/>
                      <a:pt x="5746679" y="5127103"/>
                    </a:cubicBezTo>
                    <a:cubicBezTo>
                      <a:pt x="5799680" y="5089275"/>
                      <a:pt x="5876060" y="5034579"/>
                      <a:pt x="5916411" y="5005561"/>
                    </a:cubicBezTo>
                    <a:cubicBezTo>
                      <a:pt x="5956756" y="4976543"/>
                      <a:pt x="5998657" y="4935617"/>
                      <a:pt x="6009515" y="4914617"/>
                    </a:cubicBezTo>
                    <a:lnTo>
                      <a:pt x="6029260" y="4876433"/>
                    </a:lnTo>
                    <a:lnTo>
                      <a:pt x="5967905" y="4876619"/>
                    </a:lnTo>
                    <a:cubicBezTo>
                      <a:pt x="5908126" y="4876799"/>
                      <a:pt x="5825198" y="4890955"/>
                      <a:pt x="5735101" y="4916351"/>
                    </a:cubicBezTo>
                    <a:cubicBezTo>
                      <a:pt x="5683817" y="4930807"/>
                      <a:pt x="5531864" y="4973245"/>
                      <a:pt x="5430301" y="5001473"/>
                    </a:cubicBezTo>
                    <a:cubicBezTo>
                      <a:pt x="5391885" y="5012151"/>
                      <a:pt x="5346164" y="5025719"/>
                      <a:pt x="5328701" y="5031627"/>
                    </a:cubicBezTo>
                    <a:cubicBezTo>
                      <a:pt x="5311239" y="5037533"/>
                      <a:pt x="5254089" y="5054647"/>
                      <a:pt x="5201701" y="5069655"/>
                    </a:cubicBezTo>
                    <a:cubicBezTo>
                      <a:pt x="5149314" y="5084663"/>
                      <a:pt x="5092164" y="5101811"/>
                      <a:pt x="5074701" y="5107755"/>
                    </a:cubicBezTo>
                    <a:cubicBezTo>
                      <a:pt x="5057239" y="5113699"/>
                      <a:pt x="5000089" y="5130847"/>
                      <a:pt x="4947701" y="5145855"/>
                    </a:cubicBezTo>
                    <a:cubicBezTo>
                      <a:pt x="4895314" y="5160863"/>
                      <a:pt x="4838164" y="5178011"/>
                      <a:pt x="4820701" y="5183955"/>
                    </a:cubicBezTo>
                    <a:cubicBezTo>
                      <a:pt x="4803239" y="5189899"/>
                      <a:pt x="4746089" y="5207023"/>
                      <a:pt x="4693701" y="5222007"/>
                    </a:cubicBezTo>
                    <a:cubicBezTo>
                      <a:pt x="4641314" y="5236987"/>
                      <a:pt x="4587022" y="5253955"/>
                      <a:pt x="4573051" y="5259707"/>
                    </a:cubicBezTo>
                    <a:cubicBezTo>
                      <a:pt x="4535968" y="5274979"/>
                      <a:pt x="4445846" y="5304923"/>
                      <a:pt x="4344451" y="5335661"/>
                    </a:cubicBezTo>
                    <a:cubicBezTo>
                      <a:pt x="4276660" y="5356213"/>
                      <a:pt x="4240476" y="5376625"/>
                      <a:pt x="4192051" y="5421637"/>
                    </a:cubicBezTo>
                    <a:cubicBezTo>
                      <a:pt x="3858087" y="5732075"/>
                      <a:pt x="3738634" y="5773975"/>
                      <a:pt x="3549808" y="5646903"/>
                    </a:cubicBezTo>
                    <a:cubicBezTo>
                      <a:pt x="3484913" y="5603233"/>
                      <a:pt x="3482277" y="5602631"/>
                      <a:pt x="3418715" y="5616943"/>
                    </a:cubicBezTo>
                    <a:cubicBezTo>
                      <a:pt x="3383040" y="5624975"/>
                      <a:pt x="3338702" y="5642283"/>
                      <a:pt x="3320179" y="5655403"/>
                    </a:cubicBezTo>
                    <a:cubicBezTo>
                      <a:pt x="3301662" y="5668521"/>
                      <a:pt x="3280156" y="5679255"/>
                      <a:pt x="3272386" y="5679255"/>
                    </a:cubicBezTo>
                    <a:cubicBezTo>
                      <a:pt x="3224054" y="5679255"/>
                      <a:pt x="3096012" y="5728911"/>
                      <a:pt x="3040779" y="5769073"/>
                    </a:cubicBezTo>
                    <a:cubicBezTo>
                      <a:pt x="3022262" y="5782539"/>
                      <a:pt x="3003844" y="5793555"/>
                      <a:pt x="2999851" y="5793555"/>
                    </a:cubicBezTo>
                    <a:cubicBezTo>
                      <a:pt x="2977986" y="5793555"/>
                      <a:pt x="2820184" y="5853461"/>
                      <a:pt x="2629951" y="5933979"/>
                    </a:cubicBezTo>
                    <a:cubicBezTo>
                      <a:pt x="1997878" y="6201507"/>
                      <a:pt x="1485754" y="6605927"/>
                      <a:pt x="1260546" y="7015381"/>
                    </a:cubicBezTo>
                    <a:cubicBezTo>
                      <a:pt x="1234780" y="7062227"/>
                      <a:pt x="1162673" y="7179387"/>
                      <a:pt x="1100314" y="7275731"/>
                    </a:cubicBezTo>
                    <a:cubicBezTo>
                      <a:pt x="1037949" y="7372075"/>
                      <a:pt x="954847" y="7510943"/>
                      <a:pt x="915643" y="7584323"/>
                    </a:cubicBezTo>
                    <a:cubicBezTo>
                      <a:pt x="874430" y="7661463"/>
                      <a:pt x="825615" y="7733783"/>
                      <a:pt x="799911" y="7755771"/>
                    </a:cubicBezTo>
                    <a:cubicBezTo>
                      <a:pt x="775460" y="7776691"/>
                      <a:pt x="722874" y="7827351"/>
                      <a:pt x="683050" y="7868351"/>
                    </a:cubicBezTo>
                    <a:cubicBezTo>
                      <a:pt x="643232" y="7909353"/>
                      <a:pt x="556360" y="7986865"/>
                      <a:pt x="490001" y="8040601"/>
                    </a:cubicBezTo>
                    <a:cubicBezTo>
                      <a:pt x="423642" y="8094337"/>
                      <a:pt x="333291" y="8170805"/>
                      <a:pt x="289219" y="8210531"/>
                    </a:cubicBezTo>
                    <a:cubicBezTo>
                      <a:pt x="200518" y="8290475"/>
                      <a:pt x="169115" y="8298431"/>
                      <a:pt x="103153" y="8257667"/>
                    </a:cubicBezTo>
                    <a:cubicBezTo>
                      <a:pt x="45823" y="8222233"/>
                      <a:pt x="33148" y="8185307"/>
                      <a:pt x="11574" y="7990833"/>
                    </a:cubicBezTo>
                    <a:cubicBezTo>
                      <a:pt x="-9999" y="7796439"/>
                      <a:pt x="-5262" y="7760773"/>
                      <a:pt x="59026" y="7633427"/>
                    </a:cubicBezTo>
                    <a:cubicBezTo>
                      <a:pt x="81232" y="7589435"/>
                      <a:pt x="109299" y="7530373"/>
                      <a:pt x="121397" y="7502175"/>
                    </a:cubicBezTo>
                    <a:cubicBezTo>
                      <a:pt x="142649" y="7452655"/>
                      <a:pt x="224702" y="7293847"/>
                      <a:pt x="338184" y="7082605"/>
                    </a:cubicBezTo>
                    <a:cubicBezTo>
                      <a:pt x="452707" y="6869409"/>
                      <a:pt x="713404" y="6428363"/>
                      <a:pt x="814862" y="6276155"/>
                    </a:cubicBezTo>
                    <a:cubicBezTo>
                      <a:pt x="904940" y="6141015"/>
                      <a:pt x="1010726" y="6023729"/>
                      <a:pt x="1046364" y="6019487"/>
                    </a:cubicBezTo>
                    <a:cubicBezTo>
                      <a:pt x="1063721" y="6017419"/>
                      <a:pt x="1046103" y="6068263"/>
                      <a:pt x="997034" y="6161855"/>
                    </a:cubicBezTo>
                    <a:cubicBezTo>
                      <a:pt x="969562" y="6214243"/>
                      <a:pt x="893170" y="6365691"/>
                      <a:pt x="827270" y="6498405"/>
                    </a:cubicBezTo>
                    <a:cubicBezTo>
                      <a:pt x="761377" y="6631119"/>
                      <a:pt x="680730" y="6788283"/>
                      <a:pt x="648069" y="6847655"/>
                    </a:cubicBezTo>
                    <a:cubicBezTo>
                      <a:pt x="398279" y="7301695"/>
                      <a:pt x="271497" y="7569855"/>
                      <a:pt x="244838" y="7700551"/>
                    </a:cubicBezTo>
                    <a:cubicBezTo>
                      <a:pt x="234655" y="7750467"/>
                      <a:pt x="587533" y="7428609"/>
                      <a:pt x="783099" y="7209605"/>
                    </a:cubicBezTo>
                    <a:cubicBezTo>
                      <a:pt x="814291" y="7174679"/>
                      <a:pt x="905926" y="7071811"/>
                      <a:pt x="986746" y="6981005"/>
                    </a:cubicBezTo>
                    <a:cubicBezTo>
                      <a:pt x="1166468" y="6779067"/>
                      <a:pt x="1449614" y="6495559"/>
                      <a:pt x="1594901" y="6372067"/>
                    </a:cubicBezTo>
                    <a:cubicBezTo>
                      <a:pt x="1654271" y="6321603"/>
                      <a:pt x="1753025" y="6248187"/>
                      <a:pt x="1814354" y="6208919"/>
                    </a:cubicBezTo>
                    <a:cubicBezTo>
                      <a:pt x="1875678" y="6169655"/>
                      <a:pt x="1972831" y="6103857"/>
                      <a:pt x="2030254" y="6062703"/>
                    </a:cubicBezTo>
                    <a:cubicBezTo>
                      <a:pt x="2275219" y="5887135"/>
                      <a:pt x="2758762" y="5628193"/>
                      <a:pt x="3177012" y="5448607"/>
                    </a:cubicBezTo>
                    <a:lnTo>
                      <a:pt x="3355780" y="5371851"/>
                    </a:lnTo>
                    <a:lnTo>
                      <a:pt x="3339700" y="5306479"/>
                    </a:lnTo>
                    <a:cubicBezTo>
                      <a:pt x="3330851" y="5270523"/>
                      <a:pt x="3323186" y="5163951"/>
                      <a:pt x="3322665" y="5069655"/>
                    </a:cubicBezTo>
                    <a:cubicBezTo>
                      <a:pt x="3322138" y="4975359"/>
                      <a:pt x="3317512" y="4891939"/>
                      <a:pt x="3312384" y="4884283"/>
                    </a:cubicBezTo>
                    <a:cubicBezTo>
                      <a:pt x="3307249" y="4876627"/>
                      <a:pt x="3278885" y="4869607"/>
                      <a:pt x="3249355" y="4868689"/>
                    </a:cubicBezTo>
                    <a:cubicBezTo>
                      <a:pt x="3219819" y="4867771"/>
                      <a:pt x="3182674" y="4858519"/>
                      <a:pt x="3166805" y="4848131"/>
                    </a:cubicBezTo>
                    <a:cubicBezTo>
                      <a:pt x="3140338" y="4830809"/>
                      <a:pt x="3040655" y="4790255"/>
                      <a:pt x="3024538" y="4790255"/>
                    </a:cubicBezTo>
                    <a:cubicBezTo>
                      <a:pt x="2995026" y="4790255"/>
                      <a:pt x="2879238" y="4697751"/>
                      <a:pt x="2832153" y="4636557"/>
                    </a:cubicBezTo>
                    <a:cubicBezTo>
                      <a:pt x="2780751" y="4569759"/>
                      <a:pt x="2722510" y="4523555"/>
                      <a:pt x="2689712" y="4523555"/>
                    </a:cubicBezTo>
                    <a:cubicBezTo>
                      <a:pt x="2683473" y="4523555"/>
                      <a:pt x="2626044" y="4593563"/>
                      <a:pt x="2562092" y="4679131"/>
                    </a:cubicBezTo>
                    <a:cubicBezTo>
                      <a:pt x="2412346" y="4879489"/>
                      <a:pt x="2047221" y="5255351"/>
                      <a:pt x="1950501" y="5308703"/>
                    </a:cubicBezTo>
                    <a:cubicBezTo>
                      <a:pt x="1836424" y="5371629"/>
                      <a:pt x="1805604" y="5380147"/>
                      <a:pt x="1781004" y="5355545"/>
                    </a:cubicBezTo>
                    <a:cubicBezTo>
                      <a:pt x="1747890" y="5322427"/>
                      <a:pt x="1755282" y="5302587"/>
                      <a:pt x="1829175" y="5226299"/>
                    </a:cubicBezTo>
                    <a:cubicBezTo>
                      <a:pt x="1867219" y="5187019"/>
                      <a:pt x="1926546" y="5105703"/>
                      <a:pt x="1961012" y="5045595"/>
                    </a:cubicBezTo>
                    <a:cubicBezTo>
                      <a:pt x="1995478" y="4985485"/>
                      <a:pt x="2058259" y="4881731"/>
                      <a:pt x="2100520" y="4815027"/>
                    </a:cubicBezTo>
                    <a:cubicBezTo>
                      <a:pt x="2142923" y="4748107"/>
                      <a:pt x="2198380" y="4637111"/>
                      <a:pt x="2224252" y="4567379"/>
                    </a:cubicBezTo>
                    <a:cubicBezTo>
                      <a:pt x="2250042" y="4497873"/>
                      <a:pt x="2287584" y="4401635"/>
                      <a:pt x="2307676" y="4353515"/>
                    </a:cubicBezTo>
                    <a:cubicBezTo>
                      <a:pt x="2327762" y="4305395"/>
                      <a:pt x="2344201" y="4247553"/>
                      <a:pt x="2344201" y="4224979"/>
                    </a:cubicBezTo>
                    <a:cubicBezTo>
                      <a:pt x="2344201" y="4187367"/>
                      <a:pt x="2337448" y="4180471"/>
                      <a:pt x="2263474" y="4142531"/>
                    </a:cubicBezTo>
                    <a:lnTo>
                      <a:pt x="2182747" y="4101127"/>
                    </a:lnTo>
                    <a:lnTo>
                      <a:pt x="2101549" y="4135955"/>
                    </a:lnTo>
                    <a:cubicBezTo>
                      <a:pt x="2056888" y="4155111"/>
                      <a:pt x="1989544" y="4176727"/>
                      <a:pt x="1951890" y="4183995"/>
                    </a:cubicBezTo>
                    <a:cubicBezTo>
                      <a:pt x="1893301" y="4195303"/>
                      <a:pt x="1877234" y="4193871"/>
                      <a:pt x="1840467" y="4174069"/>
                    </a:cubicBezTo>
                    <a:cubicBezTo>
                      <a:pt x="1816835" y="4161343"/>
                      <a:pt x="1785643" y="4131749"/>
                      <a:pt x="1771157" y="4108303"/>
                    </a:cubicBezTo>
                    <a:lnTo>
                      <a:pt x="1744808" y="4065671"/>
                    </a:lnTo>
                    <a:lnTo>
                      <a:pt x="1777805" y="4022411"/>
                    </a:lnTo>
                    <a:cubicBezTo>
                      <a:pt x="1800098" y="3993179"/>
                      <a:pt x="1810801" y="3963327"/>
                      <a:pt x="1810801" y="3930359"/>
                    </a:cubicBezTo>
                    <a:cubicBezTo>
                      <a:pt x="1810801" y="3885015"/>
                      <a:pt x="1757415" y="3675249"/>
                      <a:pt x="1696737" y="3482155"/>
                    </a:cubicBezTo>
                    <a:cubicBezTo>
                      <a:pt x="1682468" y="3436751"/>
                      <a:pt x="1662271" y="3353885"/>
                      <a:pt x="1651846" y="3298005"/>
                    </a:cubicBezTo>
                    <a:cubicBezTo>
                      <a:pt x="1641428" y="3242125"/>
                      <a:pt x="1624729" y="3159258"/>
                      <a:pt x="1614745" y="3113855"/>
                    </a:cubicBezTo>
                    <a:cubicBezTo>
                      <a:pt x="1604761" y="3068452"/>
                      <a:pt x="1590387" y="3001327"/>
                      <a:pt x="1582796" y="2964687"/>
                    </a:cubicBezTo>
                    <a:cubicBezTo>
                      <a:pt x="1575212" y="2928048"/>
                      <a:pt x="1558023" y="2865183"/>
                      <a:pt x="1544597" y="2824987"/>
                    </a:cubicBezTo>
                    <a:cubicBezTo>
                      <a:pt x="1506342" y="2710428"/>
                      <a:pt x="1465743" y="2553535"/>
                      <a:pt x="1460143" y="2498572"/>
                    </a:cubicBezTo>
                    <a:cubicBezTo>
                      <a:pt x="1457328" y="2470998"/>
                      <a:pt x="1446557" y="2428136"/>
                      <a:pt x="1436201" y="2403322"/>
                    </a:cubicBezTo>
                    <a:cubicBezTo>
                      <a:pt x="1387745" y="2287245"/>
                      <a:pt x="1327345" y="2072783"/>
                      <a:pt x="1326031" y="2012130"/>
                    </a:cubicBezTo>
                    <a:cubicBezTo>
                      <a:pt x="1324772" y="1954079"/>
                      <a:pt x="1327773" y="1945455"/>
                      <a:pt x="1349254" y="1945455"/>
                    </a:cubicBezTo>
                    <a:cubicBezTo>
                      <a:pt x="1384136" y="1945455"/>
                      <a:pt x="1505691" y="2057594"/>
                      <a:pt x="1572781" y="2151666"/>
                    </a:cubicBezTo>
                    <a:cubicBezTo>
                      <a:pt x="1626732" y="2227311"/>
                      <a:pt x="1764112" y="2457018"/>
                      <a:pt x="1912779" y="2720155"/>
                    </a:cubicBezTo>
                    <a:cubicBezTo>
                      <a:pt x="1950272" y="2786512"/>
                      <a:pt x="2004637" y="2877952"/>
                      <a:pt x="2033597" y="2923355"/>
                    </a:cubicBezTo>
                    <a:cubicBezTo>
                      <a:pt x="2081284" y="2998119"/>
                      <a:pt x="2246340" y="3325722"/>
                      <a:pt x="2350334" y="3552005"/>
                    </a:cubicBezTo>
                    <a:cubicBezTo>
                      <a:pt x="2405648" y="3672375"/>
                      <a:pt x="2437014" y="3779933"/>
                      <a:pt x="2430248" y="3826051"/>
                    </a:cubicBezTo>
                    <a:cubicBezTo>
                      <a:pt x="2424829" y="3862955"/>
                      <a:pt x="2425746" y="3863749"/>
                      <a:pt x="2457447" y="3849607"/>
                    </a:cubicBezTo>
                    <a:cubicBezTo>
                      <a:pt x="2562600" y="3802699"/>
                      <a:pt x="2585836" y="3784659"/>
                      <a:pt x="2600347" y="3738673"/>
                    </a:cubicBezTo>
                    <a:cubicBezTo>
                      <a:pt x="2608501" y="3712841"/>
                      <a:pt x="2665645" y="3580309"/>
                      <a:pt x="2727334" y="3444159"/>
                    </a:cubicBezTo>
                    <a:cubicBezTo>
                      <a:pt x="2789030" y="3308008"/>
                      <a:pt x="2839501" y="3191715"/>
                      <a:pt x="2839501" y="3185728"/>
                    </a:cubicBezTo>
                    <a:cubicBezTo>
                      <a:pt x="2839501" y="3157944"/>
                      <a:pt x="2865670" y="3075427"/>
                      <a:pt x="2895535" y="3009030"/>
                    </a:cubicBezTo>
                    <a:cubicBezTo>
                      <a:pt x="2951271" y="2885105"/>
                      <a:pt x="2943861" y="2840156"/>
                      <a:pt x="2838354" y="2662355"/>
                    </a:cubicBezTo>
                    <a:cubicBezTo>
                      <a:pt x="2699057" y="2427605"/>
                      <a:pt x="2640983" y="2298628"/>
                      <a:pt x="2656442" y="2258335"/>
                    </a:cubicBezTo>
                    <a:cubicBezTo>
                      <a:pt x="2666860" y="2231196"/>
                      <a:pt x="2768479" y="2230369"/>
                      <a:pt x="2869205" y="2256605"/>
                    </a:cubicBezTo>
                    <a:cubicBezTo>
                      <a:pt x="2972857" y="2283603"/>
                      <a:pt x="2984788" y="2281386"/>
                      <a:pt x="3022975" y="2228030"/>
                    </a:cubicBezTo>
                    <a:cubicBezTo>
                      <a:pt x="3174395" y="2016457"/>
                      <a:pt x="3532476" y="1479493"/>
                      <a:pt x="3592522" y="1373955"/>
                    </a:cubicBezTo>
                    <a:cubicBezTo>
                      <a:pt x="3606431" y="1349508"/>
                      <a:pt x="3659451" y="1263268"/>
                      <a:pt x="3710344" y="1182312"/>
                    </a:cubicBezTo>
                    <a:cubicBezTo>
                      <a:pt x="3763414" y="1097895"/>
                      <a:pt x="3838590" y="951651"/>
                      <a:pt x="3886612" y="839412"/>
                    </a:cubicBezTo>
                    <a:cubicBezTo>
                      <a:pt x="3932662" y="731773"/>
                      <a:pt x="3979283" y="635850"/>
                      <a:pt x="3990215" y="626250"/>
                    </a:cubicBezTo>
                    <a:cubicBezTo>
                      <a:pt x="4001148" y="616650"/>
                      <a:pt x="4020173" y="576965"/>
                      <a:pt x="4032489" y="538060"/>
                    </a:cubicBezTo>
                    <a:cubicBezTo>
                      <a:pt x="4052500" y="474892"/>
                      <a:pt x="4052984" y="461137"/>
                      <a:pt x="4037028" y="409465"/>
                    </a:cubicBezTo>
                    <a:cubicBezTo>
                      <a:pt x="4027199" y="377642"/>
                      <a:pt x="4011938" y="337318"/>
                      <a:pt x="4003114" y="319855"/>
                    </a:cubicBezTo>
                    <a:cubicBezTo>
                      <a:pt x="3927949" y="171127"/>
                      <a:pt x="3891158" y="86026"/>
                      <a:pt x="3884628" y="45789"/>
                    </a:cubicBezTo>
                    <a:cubicBezTo>
                      <a:pt x="3879033" y="11315"/>
                      <a:pt x="3878133" y="1925"/>
                      <a:pt x="3893131" y="286"/>
                    </a:cubicBezTo>
                    <a:close/>
                    <a:moveTo>
                      <a:pt x="3876214" y="2498275"/>
                    </a:moveTo>
                    <a:cubicBezTo>
                      <a:pt x="3837953" y="2492800"/>
                      <a:pt x="3796792" y="2498805"/>
                      <a:pt x="3753895" y="2516457"/>
                    </a:cubicBezTo>
                    <a:cubicBezTo>
                      <a:pt x="3722461" y="2529392"/>
                      <a:pt x="3684423" y="2550839"/>
                      <a:pt x="3669367" y="2564118"/>
                    </a:cubicBezTo>
                    <a:lnTo>
                      <a:pt x="3641995" y="2588261"/>
                    </a:lnTo>
                    <a:lnTo>
                      <a:pt x="3729568" y="2667637"/>
                    </a:lnTo>
                    <a:cubicBezTo>
                      <a:pt x="3797061" y="2728814"/>
                      <a:pt x="3827360" y="2768264"/>
                      <a:pt x="3861721" y="2839692"/>
                    </a:cubicBezTo>
                    <a:cubicBezTo>
                      <a:pt x="3901396" y="2922190"/>
                      <a:pt x="3905594" y="2940594"/>
                      <a:pt x="3899895" y="3007237"/>
                    </a:cubicBezTo>
                    <a:cubicBezTo>
                      <a:pt x="3889019" y="3134566"/>
                      <a:pt x="3867742" y="3170806"/>
                      <a:pt x="3776988" y="3216618"/>
                    </a:cubicBezTo>
                    <a:cubicBezTo>
                      <a:pt x="3669063" y="3271099"/>
                      <a:pt x="3586197" y="3343463"/>
                      <a:pt x="3502673" y="3456157"/>
                    </a:cubicBezTo>
                    <a:cubicBezTo>
                      <a:pt x="3464089" y="3508215"/>
                      <a:pt x="3391319" y="3599655"/>
                      <a:pt x="3340953" y="3659357"/>
                    </a:cubicBezTo>
                    <a:cubicBezTo>
                      <a:pt x="3268027" y="3745815"/>
                      <a:pt x="3233052" y="3803175"/>
                      <a:pt x="3169118" y="3941211"/>
                    </a:cubicBezTo>
                    <a:cubicBezTo>
                      <a:pt x="3090320" y="4111339"/>
                      <a:pt x="3089241" y="4115123"/>
                      <a:pt x="3110406" y="4147423"/>
                    </a:cubicBezTo>
                    <a:cubicBezTo>
                      <a:pt x="3143191" y="4197459"/>
                      <a:pt x="3225915" y="4235181"/>
                      <a:pt x="3275363" y="4222643"/>
                    </a:cubicBezTo>
                    <a:lnTo>
                      <a:pt x="3315745" y="4212405"/>
                    </a:lnTo>
                    <a:lnTo>
                      <a:pt x="3323676" y="4028255"/>
                    </a:lnTo>
                    <a:cubicBezTo>
                      <a:pt x="3332085" y="3832915"/>
                      <a:pt x="3336196" y="3812355"/>
                      <a:pt x="3366861" y="3812355"/>
                    </a:cubicBezTo>
                    <a:cubicBezTo>
                      <a:pt x="3391778" y="3812355"/>
                      <a:pt x="3410995" y="3863405"/>
                      <a:pt x="3410995" y="3929617"/>
                    </a:cubicBezTo>
                    <a:cubicBezTo>
                      <a:pt x="3410995" y="4011611"/>
                      <a:pt x="3425847" y="4135137"/>
                      <a:pt x="3437133" y="4147003"/>
                    </a:cubicBezTo>
                    <a:cubicBezTo>
                      <a:pt x="3442782" y="4152941"/>
                      <a:pt x="3502177" y="4131511"/>
                      <a:pt x="3569119" y="4099377"/>
                    </a:cubicBezTo>
                    <a:cubicBezTo>
                      <a:pt x="3636060" y="4067245"/>
                      <a:pt x="3693520" y="4040955"/>
                      <a:pt x="3696807" y="4040955"/>
                    </a:cubicBezTo>
                    <a:cubicBezTo>
                      <a:pt x="3700094" y="4040955"/>
                      <a:pt x="3761429" y="4001447"/>
                      <a:pt x="3833109" y="3953163"/>
                    </a:cubicBezTo>
                    <a:cubicBezTo>
                      <a:pt x="3904794" y="3904875"/>
                      <a:pt x="4000193" y="3841747"/>
                      <a:pt x="4045108" y="3812875"/>
                    </a:cubicBezTo>
                    <a:cubicBezTo>
                      <a:pt x="4130932" y="3757701"/>
                      <a:pt x="4191791" y="3685403"/>
                      <a:pt x="4264698" y="3552005"/>
                    </a:cubicBezTo>
                    <a:cubicBezTo>
                      <a:pt x="4304931" y="3478395"/>
                      <a:pt x="4306345" y="3470839"/>
                      <a:pt x="4306345" y="3329755"/>
                    </a:cubicBezTo>
                    <a:cubicBezTo>
                      <a:pt x="4306345" y="3206119"/>
                      <a:pt x="4300826" y="3165303"/>
                      <a:pt x="4270391" y="3063798"/>
                    </a:cubicBezTo>
                    <a:cubicBezTo>
                      <a:pt x="4215064" y="2879282"/>
                      <a:pt x="4079320" y="2637693"/>
                      <a:pt x="3981125" y="2548976"/>
                    </a:cubicBezTo>
                    <a:cubicBezTo>
                      <a:pt x="3949834" y="2520707"/>
                      <a:pt x="3914474" y="2503751"/>
                      <a:pt x="3876214" y="2498275"/>
                    </a:cubicBezTo>
                    <a:close/>
                    <a:moveTo>
                      <a:pt x="5998417" y="1496283"/>
                    </a:moveTo>
                    <a:cubicBezTo>
                      <a:pt x="5974400" y="1496191"/>
                      <a:pt x="5945020" y="1501675"/>
                      <a:pt x="5893845" y="1512669"/>
                    </a:cubicBezTo>
                    <a:cubicBezTo>
                      <a:pt x="5748502" y="1543895"/>
                      <a:pt x="5551912" y="1611851"/>
                      <a:pt x="5360445" y="1697049"/>
                    </a:cubicBezTo>
                    <a:cubicBezTo>
                      <a:pt x="5339491" y="1706373"/>
                      <a:pt x="5270912" y="1737036"/>
                      <a:pt x="5208045" y="1765189"/>
                    </a:cubicBezTo>
                    <a:cubicBezTo>
                      <a:pt x="5044390" y="1838480"/>
                      <a:pt x="4701645" y="1988001"/>
                      <a:pt x="4604795" y="2028352"/>
                    </a:cubicBezTo>
                    <a:cubicBezTo>
                      <a:pt x="4466602" y="2085931"/>
                      <a:pt x="4221711" y="2212063"/>
                      <a:pt x="4144563" y="2265396"/>
                    </a:cubicBezTo>
                    <a:lnTo>
                      <a:pt x="4071686" y="2315779"/>
                    </a:lnTo>
                    <a:lnTo>
                      <a:pt x="4211343" y="2449603"/>
                    </a:lnTo>
                    <a:cubicBezTo>
                      <a:pt x="4430406" y="2659519"/>
                      <a:pt x="4526542" y="2809554"/>
                      <a:pt x="4608485" y="3069406"/>
                    </a:cubicBezTo>
                    <a:cubicBezTo>
                      <a:pt x="4632713" y="3146241"/>
                      <a:pt x="4664928" y="3244768"/>
                      <a:pt x="4680077" y="3288355"/>
                    </a:cubicBezTo>
                    <a:cubicBezTo>
                      <a:pt x="4714426" y="3387215"/>
                      <a:pt x="4727417" y="3554777"/>
                      <a:pt x="4707809" y="3646199"/>
                    </a:cubicBezTo>
                    <a:cubicBezTo>
                      <a:pt x="4687729" y="3739811"/>
                      <a:pt x="4597236" y="3873853"/>
                      <a:pt x="4527733" y="3912913"/>
                    </a:cubicBezTo>
                    <a:cubicBezTo>
                      <a:pt x="4498308" y="3929455"/>
                      <a:pt x="4435509" y="3950363"/>
                      <a:pt x="4388188" y="3959379"/>
                    </a:cubicBezTo>
                    <a:cubicBezTo>
                      <a:pt x="4340873" y="3968395"/>
                      <a:pt x="4278037" y="3991001"/>
                      <a:pt x="4248550" y="4009611"/>
                    </a:cubicBezTo>
                    <a:cubicBezTo>
                      <a:pt x="4198054" y="4041491"/>
                      <a:pt x="3954416" y="4153485"/>
                      <a:pt x="3785645" y="4222395"/>
                    </a:cubicBezTo>
                    <a:cubicBezTo>
                      <a:pt x="3648456" y="4278415"/>
                      <a:pt x="3500596" y="4348659"/>
                      <a:pt x="3488045" y="4363779"/>
                    </a:cubicBezTo>
                    <a:cubicBezTo>
                      <a:pt x="3474476" y="4380131"/>
                      <a:pt x="3490066" y="4629473"/>
                      <a:pt x="3512725" y="4758507"/>
                    </a:cubicBezTo>
                    <a:cubicBezTo>
                      <a:pt x="3526188" y="4835195"/>
                      <a:pt x="3585521" y="4990395"/>
                      <a:pt x="3620415" y="5040215"/>
                    </a:cubicBezTo>
                    <a:cubicBezTo>
                      <a:pt x="3644333" y="5074367"/>
                      <a:pt x="3701532" y="5094543"/>
                      <a:pt x="3737121" y="5081379"/>
                    </a:cubicBezTo>
                    <a:cubicBezTo>
                      <a:pt x="3752264" y="5075775"/>
                      <a:pt x="3808112" y="5009409"/>
                      <a:pt x="3861219" y="4933899"/>
                    </a:cubicBezTo>
                    <a:cubicBezTo>
                      <a:pt x="3914332" y="4858387"/>
                      <a:pt x="3992392" y="4753743"/>
                      <a:pt x="4034690" y="4701355"/>
                    </a:cubicBezTo>
                    <a:cubicBezTo>
                      <a:pt x="4076988" y="4648969"/>
                      <a:pt x="4129698" y="4583619"/>
                      <a:pt x="4151824" y="4556135"/>
                    </a:cubicBezTo>
                    <a:cubicBezTo>
                      <a:pt x="4173944" y="4528651"/>
                      <a:pt x="4223776" y="4473579"/>
                      <a:pt x="4262559" y="4433755"/>
                    </a:cubicBezTo>
                    <a:cubicBezTo>
                      <a:pt x="4305942" y="4389215"/>
                      <a:pt x="4427181" y="4215391"/>
                      <a:pt x="4577603" y="3982077"/>
                    </a:cubicBezTo>
                    <a:cubicBezTo>
                      <a:pt x="4712094" y="3773479"/>
                      <a:pt x="4890638" y="3505651"/>
                      <a:pt x="4974366" y="3386907"/>
                    </a:cubicBezTo>
                    <a:cubicBezTo>
                      <a:pt x="5117229" y="3184296"/>
                      <a:pt x="5170348" y="3107180"/>
                      <a:pt x="5385535" y="2790006"/>
                    </a:cubicBezTo>
                    <a:cubicBezTo>
                      <a:pt x="5639132" y="2416212"/>
                      <a:pt x="5842847" y="2071628"/>
                      <a:pt x="5989945" y="1767656"/>
                    </a:cubicBezTo>
                    <a:cubicBezTo>
                      <a:pt x="6032193" y="1680344"/>
                      <a:pt x="6075006" y="1601840"/>
                      <a:pt x="6085077" y="1593203"/>
                    </a:cubicBezTo>
                    <a:cubicBezTo>
                      <a:pt x="6114545" y="1567943"/>
                      <a:pt x="6107271" y="1527200"/>
                      <a:pt x="6070820" y="1513341"/>
                    </a:cubicBezTo>
                    <a:cubicBezTo>
                      <a:pt x="6041092" y="1502039"/>
                      <a:pt x="6022435" y="1496374"/>
                      <a:pt x="5998417" y="14962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2" name="任意多边形: 形状 171">
                <a:extLst>
                  <a:ext uri="{FF2B5EF4-FFF2-40B4-BE49-F238E27FC236}">
                    <a16:creationId xmlns:a16="http://schemas.microsoft.com/office/drawing/2014/main" id="{AD00760F-865B-4BE5-B138-EA61BD966572}"/>
                  </a:ext>
                </a:extLst>
              </p:cNvPr>
              <p:cNvSpPr/>
              <p:nvPr/>
            </p:nvSpPr>
            <p:spPr>
              <a:xfrm>
                <a:off x="18846397" y="-628350"/>
                <a:ext cx="4436038" cy="3161859"/>
              </a:xfrm>
              <a:custGeom>
                <a:avLst/>
                <a:gdLst>
                  <a:gd name="connsiteX0" fmla="*/ 3902129 w 4436038"/>
                  <a:gd name="connsiteY0" fmla="*/ 46 h 3161859"/>
                  <a:gd name="connsiteX1" fmla="*/ 3995795 w 4436038"/>
                  <a:gd name="connsiteY1" fmla="*/ 764 h 3161859"/>
                  <a:gd name="connsiteX2" fmla="*/ 4262216 w 4436038"/>
                  <a:gd name="connsiteY2" fmla="*/ 35338 h 3161859"/>
                  <a:gd name="connsiteX3" fmla="*/ 4395683 w 4436038"/>
                  <a:gd name="connsiteY3" fmla="*/ 211710 h 3161859"/>
                  <a:gd name="connsiteX4" fmla="*/ 4422745 w 4436038"/>
                  <a:gd name="connsiteY4" fmla="*/ 302861 h 3161859"/>
                  <a:gd name="connsiteX5" fmla="*/ 4414064 w 4436038"/>
                  <a:gd name="connsiteY5" fmla="*/ 391761 h 3161859"/>
                  <a:gd name="connsiteX6" fmla="*/ 4268268 w 4436038"/>
                  <a:gd name="connsiteY6" fmla="*/ 612851 h 3161859"/>
                  <a:gd name="connsiteX7" fmla="*/ 4008588 w 4436038"/>
                  <a:gd name="connsiteY7" fmla="*/ 1000201 h 3161859"/>
                  <a:gd name="connsiteX8" fmla="*/ 3810808 w 4436038"/>
                  <a:gd name="connsiteY8" fmla="*/ 1263234 h 3161859"/>
                  <a:gd name="connsiteX9" fmla="*/ 3548982 w 4436038"/>
                  <a:gd name="connsiteY9" fmla="*/ 1609989 h 3161859"/>
                  <a:gd name="connsiteX10" fmla="*/ 3309604 w 4436038"/>
                  <a:gd name="connsiteY10" fmla="*/ 1964913 h 3161859"/>
                  <a:gd name="connsiteX11" fmla="*/ 3431587 w 4436038"/>
                  <a:gd name="connsiteY11" fmla="*/ 2093998 h 3161859"/>
                  <a:gd name="connsiteX12" fmla="*/ 3636121 w 4436038"/>
                  <a:gd name="connsiteY12" fmla="*/ 2397201 h 3161859"/>
                  <a:gd name="connsiteX13" fmla="*/ 3605896 w 4436038"/>
                  <a:gd name="connsiteY13" fmla="*/ 2543251 h 3161859"/>
                  <a:gd name="connsiteX14" fmla="*/ 3287150 w 4436038"/>
                  <a:gd name="connsiteY14" fmla="*/ 2811401 h 3161859"/>
                  <a:gd name="connsiteX15" fmla="*/ 3003241 w 4436038"/>
                  <a:gd name="connsiteY15" fmla="*/ 2944551 h 3161859"/>
                  <a:gd name="connsiteX16" fmla="*/ 2818918 w 4436038"/>
                  <a:gd name="connsiteY16" fmla="*/ 3029139 h 3161859"/>
                  <a:gd name="connsiteX17" fmla="*/ 2603272 w 4436038"/>
                  <a:gd name="connsiteY17" fmla="*/ 3137733 h 3161859"/>
                  <a:gd name="connsiteX18" fmla="*/ 2388408 w 4436038"/>
                  <a:gd name="connsiteY18" fmla="*/ 3156431 h 3161859"/>
                  <a:gd name="connsiteX19" fmla="*/ 2227568 w 4436038"/>
                  <a:gd name="connsiteY19" fmla="*/ 3138963 h 3161859"/>
                  <a:gd name="connsiteX20" fmla="*/ 2624734 w 4436038"/>
                  <a:gd name="connsiteY20" fmla="*/ 2731443 h 3161859"/>
                  <a:gd name="connsiteX21" fmla="*/ 2869178 w 4436038"/>
                  <a:gd name="connsiteY21" fmla="*/ 2426404 h 3161859"/>
                  <a:gd name="connsiteX22" fmla="*/ 2817659 w 4436038"/>
                  <a:gd name="connsiteY22" fmla="*/ 2378228 h 3161859"/>
                  <a:gd name="connsiteX23" fmla="*/ 2735301 w 4436038"/>
                  <a:gd name="connsiteY23" fmla="*/ 2091492 h 3161859"/>
                  <a:gd name="connsiteX24" fmla="*/ 2831525 w 4436038"/>
                  <a:gd name="connsiteY24" fmla="*/ 1730451 h 3161859"/>
                  <a:gd name="connsiteX25" fmla="*/ 3249329 w 4436038"/>
                  <a:gd name="connsiteY25" fmla="*/ 1235151 h 3161859"/>
                  <a:gd name="connsiteX26" fmla="*/ 3500104 w 4436038"/>
                  <a:gd name="connsiteY26" fmla="*/ 851626 h 3161859"/>
                  <a:gd name="connsiteX27" fmla="*/ 3220704 w 4436038"/>
                  <a:gd name="connsiteY27" fmla="*/ 1017577 h 3161859"/>
                  <a:gd name="connsiteX28" fmla="*/ 2001504 w 4436038"/>
                  <a:gd name="connsiteY28" fmla="*/ 2137104 h 3161859"/>
                  <a:gd name="connsiteX29" fmla="*/ 1494168 w 4436038"/>
                  <a:gd name="connsiteY29" fmla="*/ 2612765 h 3161859"/>
                  <a:gd name="connsiteX30" fmla="*/ 570528 w 4436038"/>
                  <a:gd name="connsiteY30" fmla="*/ 2822659 h 3161859"/>
                  <a:gd name="connsiteX31" fmla="*/ 345196 w 4436038"/>
                  <a:gd name="connsiteY31" fmla="*/ 2841451 h 3161859"/>
                  <a:gd name="connsiteX32" fmla="*/ 75023 w 4436038"/>
                  <a:gd name="connsiteY32" fmla="*/ 2794133 h 3161859"/>
                  <a:gd name="connsiteX33" fmla="*/ 1527 w 4436038"/>
                  <a:gd name="connsiteY33" fmla="*/ 2686961 h 3161859"/>
                  <a:gd name="connsiteX34" fmla="*/ 131361 w 4436038"/>
                  <a:gd name="connsiteY34" fmla="*/ 2587701 h 3161859"/>
                  <a:gd name="connsiteX35" fmla="*/ 625650 w 4436038"/>
                  <a:gd name="connsiteY35" fmla="*/ 2294172 h 3161859"/>
                  <a:gd name="connsiteX36" fmla="*/ 2197517 w 4436038"/>
                  <a:gd name="connsiteY36" fmla="*/ 1056384 h 3161859"/>
                  <a:gd name="connsiteX37" fmla="*/ 2426954 w 4436038"/>
                  <a:gd name="connsiteY37" fmla="*/ 896713 h 3161859"/>
                  <a:gd name="connsiteX38" fmla="*/ 3011154 w 4436038"/>
                  <a:gd name="connsiteY38" fmla="*/ 497712 h 3161859"/>
                  <a:gd name="connsiteX39" fmla="*/ 3283621 w 4436038"/>
                  <a:gd name="connsiteY39" fmla="*/ 364185 h 3161859"/>
                  <a:gd name="connsiteX40" fmla="*/ 3556671 w 4436038"/>
                  <a:gd name="connsiteY40" fmla="*/ 200821 h 3161859"/>
                  <a:gd name="connsiteX41" fmla="*/ 3652504 w 4436038"/>
                  <a:gd name="connsiteY41" fmla="*/ 81840 h 3161859"/>
                  <a:gd name="connsiteX42" fmla="*/ 3741795 w 4436038"/>
                  <a:gd name="connsiteY42" fmla="*/ 11990 h 3161859"/>
                  <a:gd name="connsiteX43" fmla="*/ 3902129 w 4436038"/>
                  <a:gd name="connsiteY43" fmla="*/ 46 h 316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36038" h="3161859">
                    <a:moveTo>
                      <a:pt x="3902129" y="46"/>
                    </a:moveTo>
                    <a:cubicBezTo>
                      <a:pt x="3930092" y="-110"/>
                      <a:pt x="3961346" y="128"/>
                      <a:pt x="3995795" y="764"/>
                    </a:cubicBezTo>
                    <a:cubicBezTo>
                      <a:pt x="4188738" y="4327"/>
                      <a:pt x="4209394" y="7008"/>
                      <a:pt x="4262216" y="35338"/>
                    </a:cubicBezTo>
                    <a:cubicBezTo>
                      <a:pt x="4324302" y="68639"/>
                      <a:pt x="4383914" y="147417"/>
                      <a:pt x="4395683" y="211710"/>
                    </a:cubicBezTo>
                    <a:cubicBezTo>
                      <a:pt x="4399627" y="233265"/>
                      <a:pt x="4411806" y="274283"/>
                      <a:pt x="4422745" y="302861"/>
                    </a:cubicBezTo>
                    <a:cubicBezTo>
                      <a:pt x="4441864" y="352803"/>
                      <a:pt x="4441529" y="356257"/>
                      <a:pt x="4414064" y="391761"/>
                    </a:cubicBezTo>
                    <a:cubicBezTo>
                      <a:pt x="4343953" y="482381"/>
                      <a:pt x="4277142" y="583699"/>
                      <a:pt x="4268268" y="612851"/>
                    </a:cubicBezTo>
                    <a:cubicBezTo>
                      <a:pt x="4230075" y="738343"/>
                      <a:pt x="4172888" y="823652"/>
                      <a:pt x="4008588" y="1000201"/>
                    </a:cubicBezTo>
                    <a:cubicBezTo>
                      <a:pt x="3928264" y="1086517"/>
                      <a:pt x="3864907" y="1170779"/>
                      <a:pt x="3810808" y="1263234"/>
                    </a:cubicBezTo>
                    <a:cubicBezTo>
                      <a:pt x="3755840" y="1357176"/>
                      <a:pt x="3674828" y="1464466"/>
                      <a:pt x="3548982" y="1609989"/>
                    </a:cubicBezTo>
                    <a:cubicBezTo>
                      <a:pt x="3354128" y="1835310"/>
                      <a:pt x="3309604" y="1901328"/>
                      <a:pt x="3309604" y="1964913"/>
                    </a:cubicBezTo>
                    <a:cubicBezTo>
                      <a:pt x="3309604" y="2011635"/>
                      <a:pt x="3337236" y="2040876"/>
                      <a:pt x="3431587" y="2093998"/>
                    </a:cubicBezTo>
                    <a:cubicBezTo>
                      <a:pt x="3572937" y="2173582"/>
                      <a:pt x="3625138" y="2250970"/>
                      <a:pt x="3636121" y="2397201"/>
                    </a:cubicBezTo>
                    <a:cubicBezTo>
                      <a:pt x="3641026" y="2462567"/>
                      <a:pt x="3636728" y="2483332"/>
                      <a:pt x="3605896" y="2543251"/>
                    </a:cubicBezTo>
                    <a:cubicBezTo>
                      <a:pt x="3546923" y="2657859"/>
                      <a:pt x="3457688" y="2732929"/>
                      <a:pt x="3287150" y="2811401"/>
                    </a:cubicBezTo>
                    <a:cubicBezTo>
                      <a:pt x="3205393" y="2849021"/>
                      <a:pt x="3077637" y="2908939"/>
                      <a:pt x="3003241" y="2944551"/>
                    </a:cubicBezTo>
                    <a:cubicBezTo>
                      <a:pt x="2928846" y="2980163"/>
                      <a:pt x="2845905" y="3018227"/>
                      <a:pt x="2818918" y="3029139"/>
                    </a:cubicBezTo>
                    <a:cubicBezTo>
                      <a:pt x="2771255" y="3048411"/>
                      <a:pt x="2710825" y="3078843"/>
                      <a:pt x="2603272" y="3137733"/>
                    </a:cubicBezTo>
                    <a:cubicBezTo>
                      <a:pt x="2553545" y="3164959"/>
                      <a:pt x="2543034" y="3165875"/>
                      <a:pt x="2388408" y="3156431"/>
                    </a:cubicBezTo>
                    <a:cubicBezTo>
                      <a:pt x="2298987" y="3150969"/>
                      <a:pt x="2226613" y="3143109"/>
                      <a:pt x="2227568" y="3138963"/>
                    </a:cubicBezTo>
                    <a:cubicBezTo>
                      <a:pt x="2232268" y="3118615"/>
                      <a:pt x="2492817" y="2851275"/>
                      <a:pt x="2624734" y="2731443"/>
                    </a:cubicBezTo>
                    <a:cubicBezTo>
                      <a:pt x="2807018" y="2565859"/>
                      <a:pt x="2884768" y="2468835"/>
                      <a:pt x="2869178" y="2426404"/>
                    </a:cubicBezTo>
                    <a:cubicBezTo>
                      <a:pt x="2863281" y="2410342"/>
                      <a:pt x="2840095" y="2388663"/>
                      <a:pt x="2817659" y="2378228"/>
                    </a:cubicBezTo>
                    <a:cubicBezTo>
                      <a:pt x="2746128" y="2344958"/>
                      <a:pt x="2734700" y="2305171"/>
                      <a:pt x="2735301" y="2091492"/>
                    </a:cubicBezTo>
                    <a:cubicBezTo>
                      <a:pt x="2735921" y="1869353"/>
                      <a:pt x="2749744" y="1817496"/>
                      <a:pt x="2831525" y="1730451"/>
                    </a:cubicBezTo>
                    <a:cubicBezTo>
                      <a:pt x="2962159" y="1591422"/>
                      <a:pt x="3145471" y="1374102"/>
                      <a:pt x="3249329" y="1235151"/>
                    </a:cubicBezTo>
                    <a:cubicBezTo>
                      <a:pt x="3329950" y="1127279"/>
                      <a:pt x="3500104" y="867059"/>
                      <a:pt x="3500104" y="851626"/>
                    </a:cubicBezTo>
                    <a:cubicBezTo>
                      <a:pt x="3500104" y="818432"/>
                      <a:pt x="3402460" y="876428"/>
                      <a:pt x="3220704" y="1017577"/>
                    </a:cubicBezTo>
                    <a:cubicBezTo>
                      <a:pt x="2893952" y="1271327"/>
                      <a:pt x="2547381" y="1589565"/>
                      <a:pt x="2001504" y="2137104"/>
                    </a:cubicBezTo>
                    <a:cubicBezTo>
                      <a:pt x="1565438" y="2574499"/>
                      <a:pt x="1560446" y="2579179"/>
                      <a:pt x="1494168" y="2612765"/>
                    </a:cubicBezTo>
                    <a:cubicBezTo>
                      <a:pt x="1336211" y="2692805"/>
                      <a:pt x="860178" y="2800983"/>
                      <a:pt x="570528" y="2822659"/>
                    </a:cubicBezTo>
                    <a:cubicBezTo>
                      <a:pt x="480946" y="2829363"/>
                      <a:pt x="379544" y="2837819"/>
                      <a:pt x="345196" y="2841451"/>
                    </a:cubicBezTo>
                    <a:cubicBezTo>
                      <a:pt x="264667" y="2849961"/>
                      <a:pt x="129531" y="2826295"/>
                      <a:pt x="75023" y="2794133"/>
                    </a:cubicBezTo>
                    <a:cubicBezTo>
                      <a:pt x="28117" y="2766459"/>
                      <a:pt x="10723" y="2741097"/>
                      <a:pt x="1527" y="2686961"/>
                    </a:cubicBezTo>
                    <a:cubicBezTo>
                      <a:pt x="-4321" y="2652503"/>
                      <a:pt x="404" y="2648887"/>
                      <a:pt x="131361" y="2587701"/>
                    </a:cubicBezTo>
                    <a:cubicBezTo>
                      <a:pt x="360203" y="2480778"/>
                      <a:pt x="521470" y="2385010"/>
                      <a:pt x="625650" y="2294172"/>
                    </a:cubicBezTo>
                    <a:cubicBezTo>
                      <a:pt x="1297107" y="1708681"/>
                      <a:pt x="1607246" y="1464456"/>
                      <a:pt x="2197517" y="1056384"/>
                    </a:cubicBezTo>
                    <a:cubicBezTo>
                      <a:pt x="2253861" y="1017435"/>
                      <a:pt x="2357104" y="945583"/>
                      <a:pt x="2426954" y="896713"/>
                    </a:cubicBezTo>
                    <a:cubicBezTo>
                      <a:pt x="2532876" y="822603"/>
                      <a:pt x="2725534" y="691021"/>
                      <a:pt x="3011154" y="497712"/>
                    </a:cubicBezTo>
                    <a:cubicBezTo>
                      <a:pt x="3039096" y="478802"/>
                      <a:pt x="3161700" y="418715"/>
                      <a:pt x="3283621" y="364185"/>
                    </a:cubicBezTo>
                    <a:cubicBezTo>
                      <a:pt x="3489568" y="272070"/>
                      <a:pt x="3508928" y="260487"/>
                      <a:pt x="3556671" y="200821"/>
                    </a:cubicBezTo>
                    <a:cubicBezTo>
                      <a:pt x="3584930" y="165500"/>
                      <a:pt x="3628059" y="111959"/>
                      <a:pt x="3652504" y="81840"/>
                    </a:cubicBezTo>
                    <a:cubicBezTo>
                      <a:pt x="3678214" y="50165"/>
                      <a:pt x="3715855" y="20718"/>
                      <a:pt x="3741795" y="11990"/>
                    </a:cubicBezTo>
                    <a:cubicBezTo>
                      <a:pt x="3763951" y="4534"/>
                      <a:pt x="3818237" y="516"/>
                      <a:pt x="3902129" y="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3" name="任意多边形: 形状 172">
                <a:extLst>
                  <a:ext uri="{FF2B5EF4-FFF2-40B4-BE49-F238E27FC236}">
                    <a16:creationId xmlns:a16="http://schemas.microsoft.com/office/drawing/2014/main" id="{DBF8CD49-E09D-41F9-9629-079896AABA53}"/>
                  </a:ext>
                </a:extLst>
              </p:cNvPr>
              <p:cNvSpPr/>
              <p:nvPr/>
            </p:nvSpPr>
            <p:spPr>
              <a:xfrm>
                <a:off x="1958498" y="-117099"/>
                <a:ext cx="1957887" cy="1617070"/>
              </a:xfrm>
              <a:custGeom>
                <a:avLst/>
                <a:gdLst>
                  <a:gd name="connsiteX0" fmla="*/ 68166 w 1957887"/>
                  <a:gd name="connsiteY0" fmla="*/ 0 h 1617070"/>
                  <a:gd name="connsiteX1" fmla="*/ 537900 w 1957887"/>
                  <a:gd name="connsiteY1" fmla="*/ 126309 h 1617070"/>
                  <a:gd name="connsiteX2" fmla="*/ 1014150 w 1957887"/>
                  <a:gd name="connsiteY2" fmla="*/ 248088 h 1617070"/>
                  <a:gd name="connsiteX3" fmla="*/ 1397762 w 1957887"/>
                  <a:gd name="connsiteY3" fmla="*/ 322561 h 1617070"/>
                  <a:gd name="connsiteX4" fmla="*/ 1951538 w 1957887"/>
                  <a:gd name="connsiteY4" fmla="*/ 842363 h 1617070"/>
                  <a:gd name="connsiteX5" fmla="*/ 1934900 w 1957887"/>
                  <a:gd name="connsiteY5" fmla="*/ 1064613 h 1617070"/>
                  <a:gd name="connsiteX6" fmla="*/ 1890182 w 1957887"/>
                  <a:gd name="connsiteY6" fmla="*/ 1181100 h 1617070"/>
                  <a:gd name="connsiteX7" fmla="*/ 1856316 w 1957887"/>
                  <a:gd name="connsiteY7" fmla="*/ 1246544 h 1617070"/>
                  <a:gd name="connsiteX8" fmla="*/ 1654046 w 1957887"/>
                  <a:gd name="connsiteY8" fmla="*/ 1340162 h 1617070"/>
                  <a:gd name="connsiteX9" fmla="*/ 1498566 w 1957887"/>
                  <a:gd name="connsiteY9" fmla="*/ 1352476 h 1617070"/>
                  <a:gd name="connsiteX10" fmla="*/ 1337686 w 1957887"/>
                  <a:gd name="connsiteY10" fmla="*/ 1338023 h 1617070"/>
                  <a:gd name="connsiteX11" fmla="*/ 1197178 w 1957887"/>
                  <a:gd name="connsiteY11" fmla="*/ 1345299 h 1617070"/>
                  <a:gd name="connsiteX12" fmla="*/ 913074 w 1957887"/>
                  <a:gd name="connsiteY12" fmla="*/ 1549815 h 1617070"/>
                  <a:gd name="connsiteX13" fmla="*/ 817824 w 1957887"/>
                  <a:gd name="connsiteY13" fmla="*/ 1615197 h 1617070"/>
                  <a:gd name="connsiteX14" fmla="*/ 800926 w 1957887"/>
                  <a:gd name="connsiteY14" fmla="*/ 1591859 h 1617070"/>
                  <a:gd name="connsiteX15" fmla="*/ 886650 w 1957887"/>
                  <a:gd name="connsiteY15" fmla="*/ 1417505 h 1617070"/>
                  <a:gd name="connsiteX16" fmla="*/ 927482 w 1957887"/>
                  <a:gd name="connsiteY16" fmla="*/ 1097862 h 1617070"/>
                  <a:gd name="connsiteX17" fmla="*/ 569650 w 1957887"/>
                  <a:gd name="connsiteY17" fmla="*/ 821048 h 1617070"/>
                  <a:gd name="connsiteX18" fmla="*/ 41468 w 1957887"/>
                  <a:gd name="connsiteY18" fmla="*/ 364032 h 1617070"/>
                  <a:gd name="connsiteX19" fmla="*/ 10 w 1957887"/>
                  <a:gd name="connsiteY19" fmla="*/ 177800 h 1617070"/>
                  <a:gd name="connsiteX20" fmla="*/ 27838 w 1957887"/>
                  <a:gd name="connsiteY20" fmla="*/ 34925 h 1617070"/>
                  <a:gd name="connsiteX21" fmla="*/ 68166 w 1957887"/>
                  <a:gd name="connsiteY21" fmla="*/ 0 h 161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7887" h="1617070">
                    <a:moveTo>
                      <a:pt x="68166" y="0"/>
                    </a:moveTo>
                    <a:cubicBezTo>
                      <a:pt x="114866" y="0"/>
                      <a:pt x="351138" y="63533"/>
                      <a:pt x="537900" y="126309"/>
                    </a:cubicBezTo>
                    <a:cubicBezTo>
                      <a:pt x="764170" y="202364"/>
                      <a:pt x="812246" y="214657"/>
                      <a:pt x="1014150" y="248088"/>
                    </a:cubicBezTo>
                    <a:cubicBezTo>
                      <a:pt x="1239194" y="285349"/>
                      <a:pt x="1332642" y="303492"/>
                      <a:pt x="1397762" y="322561"/>
                    </a:cubicBezTo>
                    <a:cubicBezTo>
                      <a:pt x="1814750" y="444678"/>
                      <a:pt x="1926606" y="549670"/>
                      <a:pt x="1951538" y="842363"/>
                    </a:cubicBezTo>
                    <a:cubicBezTo>
                      <a:pt x="1962314" y="968856"/>
                      <a:pt x="1960982" y="986667"/>
                      <a:pt x="1934900" y="1064613"/>
                    </a:cubicBezTo>
                    <a:cubicBezTo>
                      <a:pt x="1919304" y="1111218"/>
                      <a:pt x="1899184" y="1163638"/>
                      <a:pt x="1890182" y="1181100"/>
                    </a:cubicBezTo>
                    <a:cubicBezTo>
                      <a:pt x="1881186" y="1198563"/>
                      <a:pt x="1865946" y="1228012"/>
                      <a:pt x="1856316" y="1246544"/>
                    </a:cubicBezTo>
                    <a:cubicBezTo>
                      <a:pt x="1830994" y="1295276"/>
                      <a:pt x="1748896" y="1333273"/>
                      <a:pt x="1654046" y="1340162"/>
                    </a:cubicBezTo>
                    <a:cubicBezTo>
                      <a:pt x="1609444" y="1343402"/>
                      <a:pt x="1539478" y="1348943"/>
                      <a:pt x="1498566" y="1352476"/>
                    </a:cubicBezTo>
                    <a:cubicBezTo>
                      <a:pt x="1451758" y="1356519"/>
                      <a:pt x="1392118" y="1351161"/>
                      <a:pt x="1337686" y="1338023"/>
                    </a:cubicBezTo>
                    <a:cubicBezTo>
                      <a:pt x="1252738" y="1317519"/>
                      <a:pt x="1250226" y="1317648"/>
                      <a:pt x="1197178" y="1345299"/>
                    </a:cubicBezTo>
                    <a:cubicBezTo>
                      <a:pt x="1090158" y="1401081"/>
                      <a:pt x="987358" y="1475082"/>
                      <a:pt x="913074" y="1549815"/>
                    </a:cubicBezTo>
                    <a:cubicBezTo>
                      <a:pt x="856846" y="1606383"/>
                      <a:pt x="832366" y="1623185"/>
                      <a:pt x="817824" y="1615197"/>
                    </a:cubicBezTo>
                    <a:cubicBezTo>
                      <a:pt x="807058" y="1609283"/>
                      <a:pt x="799454" y="1598781"/>
                      <a:pt x="800926" y="1591859"/>
                    </a:cubicBezTo>
                    <a:cubicBezTo>
                      <a:pt x="802394" y="1584937"/>
                      <a:pt x="840974" y="1506478"/>
                      <a:pt x="886650" y="1417505"/>
                    </a:cubicBezTo>
                    <a:cubicBezTo>
                      <a:pt x="985532" y="1224900"/>
                      <a:pt x="989898" y="1190721"/>
                      <a:pt x="927482" y="1097862"/>
                    </a:cubicBezTo>
                    <a:cubicBezTo>
                      <a:pt x="874886" y="1019611"/>
                      <a:pt x="796130" y="958686"/>
                      <a:pt x="569650" y="821048"/>
                    </a:cubicBezTo>
                    <a:cubicBezTo>
                      <a:pt x="238576" y="619845"/>
                      <a:pt x="123752" y="520492"/>
                      <a:pt x="41468" y="364032"/>
                    </a:cubicBezTo>
                    <a:cubicBezTo>
                      <a:pt x="4528" y="293787"/>
                      <a:pt x="270" y="274668"/>
                      <a:pt x="10" y="177800"/>
                    </a:cubicBezTo>
                    <a:cubicBezTo>
                      <a:pt x="-238" y="85101"/>
                      <a:pt x="3694" y="64915"/>
                      <a:pt x="27838" y="34925"/>
                    </a:cubicBezTo>
                    <a:cubicBezTo>
                      <a:pt x="43302" y="15716"/>
                      <a:pt x="61448" y="0"/>
                      <a:pt x="681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4" name="任意多边形: 形状 173">
                <a:extLst>
                  <a:ext uri="{FF2B5EF4-FFF2-40B4-BE49-F238E27FC236}">
                    <a16:creationId xmlns:a16="http://schemas.microsoft.com/office/drawing/2014/main" id="{97CAB3F9-A7B2-42B3-A91A-91643FB0E35E}"/>
                  </a:ext>
                </a:extLst>
              </p:cNvPr>
              <p:cNvSpPr/>
              <p:nvPr/>
            </p:nvSpPr>
            <p:spPr>
              <a:xfrm>
                <a:off x="11653101" y="-115990"/>
                <a:ext cx="3991233" cy="2106019"/>
              </a:xfrm>
              <a:custGeom>
                <a:avLst/>
                <a:gdLst>
                  <a:gd name="connsiteX0" fmla="*/ 800059 w 3991233"/>
                  <a:gd name="connsiteY0" fmla="*/ 27 h 2106019"/>
                  <a:gd name="connsiteX1" fmla="*/ 941673 w 3991233"/>
                  <a:gd name="connsiteY1" fmla="*/ 18941 h 2106019"/>
                  <a:gd name="connsiteX2" fmla="*/ 1339850 w 3991233"/>
                  <a:gd name="connsiteY2" fmla="*/ 111987 h 2106019"/>
                  <a:gd name="connsiteX3" fmla="*/ 1435100 w 3991233"/>
                  <a:gd name="connsiteY3" fmla="*/ 155824 h 2106019"/>
                  <a:gd name="connsiteX4" fmla="*/ 1549400 w 3991233"/>
                  <a:gd name="connsiteY4" fmla="*/ 213389 h 2106019"/>
                  <a:gd name="connsiteX5" fmla="*/ 1657350 w 3991233"/>
                  <a:gd name="connsiteY5" fmla="*/ 265686 h 2106019"/>
                  <a:gd name="connsiteX6" fmla="*/ 1746250 w 3991233"/>
                  <a:gd name="connsiteY6" fmla="*/ 303526 h 2106019"/>
                  <a:gd name="connsiteX7" fmla="*/ 1822450 w 3991233"/>
                  <a:gd name="connsiteY7" fmla="*/ 336956 h 2106019"/>
                  <a:gd name="connsiteX8" fmla="*/ 2060513 w 3991233"/>
                  <a:gd name="connsiteY8" fmla="*/ 509522 h 2106019"/>
                  <a:gd name="connsiteX9" fmla="*/ 2196809 w 3991233"/>
                  <a:gd name="connsiteY9" fmla="*/ 883804 h 2106019"/>
                  <a:gd name="connsiteX10" fmla="*/ 2185535 w 3991233"/>
                  <a:gd name="connsiteY10" fmla="*/ 1047035 h 2106019"/>
                  <a:gd name="connsiteX11" fmla="*/ 2175011 w 3991233"/>
                  <a:gd name="connsiteY11" fmla="*/ 1090617 h 2106019"/>
                  <a:gd name="connsiteX12" fmla="*/ 2458932 w 3991233"/>
                  <a:gd name="connsiteY12" fmla="*/ 1009818 h 2106019"/>
                  <a:gd name="connsiteX13" fmla="*/ 2787650 w 3991233"/>
                  <a:gd name="connsiteY13" fmla="*/ 938096 h 2106019"/>
                  <a:gd name="connsiteX14" fmla="*/ 2863850 w 3991233"/>
                  <a:gd name="connsiteY14" fmla="*/ 912961 h 2106019"/>
                  <a:gd name="connsiteX15" fmla="*/ 2921000 w 3991233"/>
                  <a:gd name="connsiteY15" fmla="*/ 894354 h 2106019"/>
                  <a:gd name="connsiteX16" fmla="*/ 2993659 w 3991233"/>
                  <a:gd name="connsiteY16" fmla="*/ 845372 h 2106019"/>
                  <a:gd name="connsiteX17" fmla="*/ 3444348 w 3991233"/>
                  <a:gd name="connsiteY17" fmla="*/ 755936 h 2106019"/>
                  <a:gd name="connsiteX18" fmla="*/ 3790950 w 3991233"/>
                  <a:gd name="connsiteY18" fmla="*/ 751796 h 2106019"/>
                  <a:gd name="connsiteX19" fmla="*/ 3863662 w 3991233"/>
                  <a:gd name="connsiteY19" fmla="*/ 788868 h 2106019"/>
                  <a:gd name="connsiteX20" fmla="*/ 3991056 w 3991233"/>
                  <a:gd name="connsiteY20" fmla="*/ 976251 h 2106019"/>
                  <a:gd name="connsiteX21" fmla="*/ 3899945 w 3991233"/>
                  <a:gd name="connsiteY21" fmla="*/ 1189179 h 2106019"/>
                  <a:gd name="connsiteX22" fmla="*/ 3766790 w 3991233"/>
                  <a:gd name="connsiteY22" fmla="*/ 1235717 h 2106019"/>
                  <a:gd name="connsiteX23" fmla="*/ 2922057 w 3991233"/>
                  <a:gd name="connsiteY23" fmla="*/ 1525646 h 2106019"/>
                  <a:gd name="connsiteX24" fmla="*/ 2238880 w 3991233"/>
                  <a:gd name="connsiteY24" fmla="*/ 1866816 h 2106019"/>
                  <a:gd name="connsiteX25" fmla="*/ 1819749 w 3991233"/>
                  <a:gd name="connsiteY25" fmla="*/ 1996799 h 2106019"/>
                  <a:gd name="connsiteX26" fmla="*/ 1774428 w 3991233"/>
                  <a:gd name="connsiteY26" fmla="*/ 1972794 h 2106019"/>
                  <a:gd name="connsiteX27" fmla="*/ 1988027 w 3991233"/>
                  <a:gd name="connsiteY27" fmla="*/ 1739823 h 2106019"/>
                  <a:gd name="connsiteX28" fmla="*/ 2060305 w 3991233"/>
                  <a:gd name="connsiteY28" fmla="*/ 1665676 h 2106019"/>
                  <a:gd name="connsiteX29" fmla="*/ 1377950 w 3991233"/>
                  <a:gd name="connsiteY29" fmla="*/ 1847584 h 2106019"/>
                  <a:gd name="connsiteX30" fmla="*/ 457200 w 3991233"/>
                  <a:gd name="connsiteY30" fmla="*/ 2069899 h 2106019"/>
                  <a:gd name="connsiteX31" fmla="*/ 266700 w 3991233"/>
                  <a:gd name="connsiteY31" fmla="*/ 2093611 h 2106019"/>
                  <a:gd name="connsiteX32" fmla="*/ 15875 w 3991233"/>
                  <a:gd name="connsiteY32" fmla="*/ 2095763 h 2106019"/>
                  <a:gd name="connsiteX33" fmla="*/ 0 w 3991233"/>
                  <a:gd name="connsiteY33" fmla="*/ 2070651 h 2106019"/>
                  <a:gd name="connsiteX34" fmla="*/ 293929 w 3991233"/>
                  <a:gd name="connsiteY34" fmla="*/ 1922171 h 2106019"/>
                  <a:gd name="connsiteX35" fmla="*/ 609600 w 3991233"/>
                  <a:gd name="connsiteY35" fmla="*/ 1740931 h 2106019"/>
                  <a:gd name="connsiteX36" fmla="*/ 727165 w 3991233"/>
                  <a:gd name="connsiteY36" fmla="*/ 1659480 h 2106019"/>
                  <a:gd name="connsiteX37" fmla="*/ 801750 w 3991233"/>
                  <a:gd name="connsiteY37" fmla="*/ 1557063 h 2106019"/>
                  <a:gd name="connsiteX38" fmla="*/ 903740 w 3991233"/>
                  <a:gd name="connsiteY38" fmla="*/ 1418700 h 2106019"/>
                  <a:gd name="connsiteX39" fmla="*/ 991140 w 3991233"/>
                  <a:gd name="connsiteY39" fmla="*/ 1286375 h 2106019"/>
                  <a:gd name="connsiteX40" fmla="*/ 1055765 w 3991233"/>
                  <a:gd name="connsiteY40" fmla="*/ 1151995 h 2106019"/>
                  <a:gd name="connsiteX41" fmla="*/ 1082309 w 3991233"/>
                  <a:gd name="connsiteY41" fmla="*/ 856141 h 2106019"/>
                  <a:gd name="connsiteX42" fmla="*/ 977571 w 3991233"/>
                  <a:gd name="connsiteY42" fmla="*/ 513241 h 2106019"/>
                  <a:gd name="connsiteX43" fmla="*/ 914133 w 3991233"/>
                  <a:gd name="connsiteY43" fmla="*/ 341791 h 2106019"/>
                  <a:gd name="connsiteX44" fmla="*/ 769448 w 3991233"/>
                  <a:gd name="connsiteY44" fmla="*/ 63413 h 2106019"/>
                  <a:gd name="connsiteX45" fmla="*/ 751086 w 3991233"/>
                  <a:gd name="connsiteY45" fmla="*/ 15788 h 2106019"/>
                  <a:gd name="connsiteX46" fmla="*/ 800059 w 3991233"/>
                  <a:gd name="connsiteY46" fmla="*/ 27 h 210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91233" h="2106019">
                    <a:moveTo>
                      <a:pt x="800059" y="27"/>
                    </a:moveTo>
                    <a:cubicBezTo>
                      <a:pt x="827743" y="485"/>
                      <a:pt x="870868" y="6722"/>
                      <a:pt x="941673" y="18941"/>
                    </a:cubicBezTo>
                    <a:cubicBezTo>
                      <a:pt x="1160751" y="56748"/>
                      <a:pt x="1282635" y="85229"/>
                      <a:pt x="1339850" y="111987"/>
                    </a:cubicBezTo>
                    <a:cubicBezTo>
                      <a:pt x="1353821" y="118521"/>
                      <a:pt x="1396684" y="138248"/>
                      <a:pt x="1435100" y="155824"/>
                    </a:cubicBezTo>
                    <a:cubicBezTo>
                      <a:pt x="1473516" y="173401"/>
                      <a:pt x="1524952" y="199305"/>
                      <a:pt x="1549400" y="213389"/>
                    </a:cubicBezTo>
                    <a:cubicBezTo>
                      <a:pt x="1573848" y="227472"/>
                      <a:pt x="1622425" y="251005"/>
                      <a:pt x="1657350" y="265686"/>
                    </a:cubicBezTo>
                    <a:cubicBezTo>
                      <a:pt x="1692275" y="280367"/>
                      <a:pt x="1732279" y="297394"/>
                      <a:pt x="1746250" y="303526"/>
                    </a:cubicBezTo>
                    <a:lnTo>
                      <a:pt x="1822450" y="336956"/>
                    </a:lnTo>
                    <a:cubicBezTo>
                      <a:pt x="1897949" y="370074"/>
                      <a:pt x="2024636" y="461905"/>
                      <a:pt x="2060513" y="509522"/>
                    </a:cubicBezTo>
                    <a:cubicBezTo>
                      <a:pt x="2142446" y="618267"/>
                      <a:pt x="2169027" y="691265"/>
                      <a:pt x="2196809" y="883804"/>
                    </a:cubicBezTo>
                    <a:cubicBezTo>
                      <a:pt x="2210671" y="979864"/>
                      <a:pt x="2209825" y="992125"/>
                      <a:pt x="2185535" y="1047035"/>
                    </a:cubicBezTo>
                    <a:cubicBezTo>
                      <a:pt x="2171089" y="1079688"/>
                      <a:pt x="2166355" y="1099300"/>
                      <a:pt x="2175011" y="1090617"/>
                    </a:cubicBezTo>
                    <a:cubicBezTo>
                      <a:pt x="2193190" y="1072381"/>
                      <a:pt x="2314761" y="1037785"/>
                      <a:pt x="2458932" y="1009818"/>
                    </a:cubicBezTo>
                    <a:cubicBezTo>
                      <a:pt x="2556873" y="990820"/>
                      <a:pt x="2660275" y="968259"/>
                      <a:pt x="2787650" y="938096"/>
                    </a:cubicBezTo>
                    <a:cubicBezTo>
                      <a:pt x="2822575" y="929825"/>
                      <a:pt x="2856864" y="918515"/>
                      <a:pt x="2863850" y="912961"/>
                    </a:cubicBezTo>
                    <a:cubicBezTo>
                      <a:pt x="2870836" y="907408"/>
                      <a:pt x="2896552" y="899035"/>
                      <a:pt x="2921000" y="894354"/>
                    </a:cubicBezTo>
                    <a:cubicBezTo>
                      <a:pt x="2950902" y="888630"/>
                      <a:pt x="2974684" y="872598"/>
                      <a:pt x="2993659" y="845372"/>
                    </a:cubicBezTo>
                    <a:cubicBezTo>
                      <a:pt x="3051445" y="762468"/>
                      <a:pt x="3061298" y="760513"/>
                      <a:pt x="3444348" y="755936"/>
                    </a:cubicBezTo>
                    <a:lnTo>
                      <a:pt x="3790950" y="751796"/>
                    </a:lnTo>
                    <a:lnTo>
                      <a:pt x="3863662" y="788868"/>
                    </a:lnTo>
                    <a:cubicBezTo>
                      <a:pt x="3962363" y="839189"/>
                      <a:pt x="3993924" y="885611"/>
                      <a:pt x="3991056" y="976251"/>
                    </a:cubicBezTo>
                    <a:cubicBezTo>
                      <a:pt x="3988036" y="1071765"/>
                      <a:pt x="3953132" y="1153338"/>
                      <a:pt x="3899945" y="1189179"/>
                    </a:cubicBezTo>
                    <a:cubicBezTo>
                      <a:pt x="3876287" y="1205123"/>
                      <a:pt x="3816366" y="1226065"/>
                      <a:pt x="3766790" y="1235717"/>
                    </a:cubicBezTo>
                    <a:cubicBezTo>
                      <a:pt x="3435189" y="1300274"/>
                      <a:pt x="3100232" y="1415238"/>
                      <a:pt x="2922057" y="1525646"/>
                    </a:cubicBezTo>
                    <a:cubicBezTo>
                      <a:pt x="2764904" y="1623028"/>
                      <a:pt x="2579483" y="1715624"/>
                      <a:pt x="2238880" y="1866816"/>
                    </a:cubicBezTo>
                    <a:cubicBezTo>
                      <a:pt x="2001515" y="1972181"/>
                      <a:pt x="1880071" y="2009843"/>
                      <a:pt x="1819749" y="1996799"/>
                    </a:cubicBezTo>
                    <a:cubicBezTo>
                      <a:pt x="1793410" y="1991102"/>
                      <a:pt x="1773014" y="1980300"/>
                      <a:pt x="1774428" y="1972794"/>
                    </a:cubicBezTo>
                    <a:cubicBezTo>
                      <a:pt x="1780431" y="1940893"/>
                      <a:pt x="1906501" y="1803390"/>
                      <a:pt x="1988027" y="1739823"/>
                    </a:cubicBezTo>
                    <a:cubicBezTo>
                      <a:pt x="2036570" y="1701972"/>
                      <a:pt x="2069095" y="1668606"/>
                      <a:pt x="2060305" y="1665676"/>
                    </a:cubicBezTo>
                    <a:cubicBezTo>
                      <a:pt x="2039969" y="1658897"/>
                      <a:pt x="1798160" y="1723362"/>
                      <a:pt x="1377950" y="1847584"/>
                    </a:cubicBezTo>
                    <a:cubicBezTo>
                      <a:pt x="849517" y="2003799"/>
                      <a:pt x="658909" y="2049823"/>
                      <a:pt x="457200" y="2069899"/>
                    </a:cubicBezTo>
                    <a:cubicBezTo>
                      <a:pt x="397827" y="2075807"/>
                      <a:pt x="312102" y="2086479"/>
                      <a:pt x="266700" y="2093611"/>
                    </a:cubicBezTo>
                    <a:cubicBezTo>
                      <a:pt x="167515" y="2109195"/>
                      <a:pt x="37821" y="2110307"/>
                      <a:pt x="15875" y="2095763"/>
                    </a:cubicBezTo>
                    <a:cubicBezTo>
                      <a:pt x="7144" y="2089975"/>
                      <a:pt x="0" y="2078675"/>
                      <a:pt x="0" y="2070651"/>
                    </a:cubicBezTo>
                    <a:cubicBezTo>
                      <a:pt x="0" y="2056595"/>
                      <a:pt x="127096" y="1992390"/>
                      <a:pt x="293929" y="1922171"/>
                    </a:cubicBezTo>
                    <a:cubicBezTo>
                      <a:pt x="387539" y="1882771"/>
                      <a:pt x="494196" y="1821534"/>
                      <a:pt x="609600" y="1740931"/>
                    </a:cubicBezTo>
                    <a:cubicBezTo>
                      <a:pt x="655002" y="1709220"/>
                      <a:pt x="707907" y="1672566"/>
                      <a:pt x="727165" y="1659480"/>
                    </a:cubicBezTo>
                    <a:cubicBezTo>
                      <a:pt x="746426" y="1646393"/>
                      <a:pt x="779986" y="1600305"/>
                      <a:pt x="801750" y="1557063"/>
                    </a:cubicBezTo>
                    <a:cubicBezTo>
                      <a:pt x="823509" y="1513821"/>
                      <a:pt x="869407" y="1451557"/>
                      <a:pt x="903740" y="1418700"/>
                    </a:cubicBezTo>
                    <a:cubicBezTo>
                      <a:pt x="948764" y="1375613"/>
                      <a:pt x="973128" y="1338725"/>
                      <a:pt x="991140" y="1286375"/>
                    </a:cubicBezTo>
                    <a:cubicBezTo>
                      <a:pt x="1004875" y="1246454"/>
                      <a:pt x="1033955" y="1185983"/>
                      <a:pt x="1055765" y="1151995"/>
                    </a:cubicBezTo>
                    <a:cubicBezTo>
                      <a:pt x="1100032" y="1083013"/>
                      <a:pt x="1102748" y="1052735"/>
                      <a:pt x="1082309" y="856141"/>
                    </a:cubicBezTo>
                    <a:cubicBezTo>
                      <a:pt x="1071265" y="749906"/>
                      <a:pt x="1046972" y="670376"/>
                      <a:pt x="977571" y="513241"/>
                    </a:cubicBezTo>
                    <a:cubicBezTo>
                      <a:pt x="965234" y="485301"/>
                      <a:pt x="936684" y="408148"/>
                      <a:pt x="914133" y="341791"/>
                    </a:cubicBezTo>
                    <a:cubicBezTo>
                      <a:pt x="868077" y="206278"/>
                      <a:pt x="817544" y="109054"/>
                      <a:pt x="769448" y="63413"/>
                    </a:cubicBezTo>
                    <a:cubicBezTo>
                      <a:pt x="744767" y="39993"/>
                      <a:pt x="740401" y="28664"/>
                      <a:pt x="751086" y="15788"/>
                    </a:cubicBezTo>
                    <a:cubicBezTo>
                      <a:pt x="760131" y="4890"/>
                      <a:pt x="772375" y="-431"/>
                      <a:pt x="800059" y="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5" name="任意多边形: 形状 174">
                <a:extLst>
                  <a:ext uri="{FF2B5EF4-FFF2-40B4-BE49-F238E27FC236}">
                    <a16:creationId xmlns:a16="http://schemas.microsoft.com/office/drawing/2014/main" id="{EDDE0B9C-A1C3-44F2-AFEB-7CBD586E930C}"/>
                  </a:ext>
                </a:extLst>
              </p:cNvPr>
              <p:cNvSpPr/>
              <p:nvPr/>
            </p:nvSpPr>
            <p:spPr>
              <a:xfrm>
                <a:off x="23861179" y="-116047"/>
                <a:ext cx="7984921" cy="9143825"/>
              </a:xfrm>
              <a:custGeom>
                <a:avLst/>
                <a:gdLst>
                  <a:gd name="connsiteX0" fmla="*/ 6096700 w 7984921"/>
                  <a:gd name="connsiteY0" fmla="*/ 655 h 9143825"/>
                  <a:gd name="connsiteX1" fmla="*/ 6174272 w 7984921"/>
                  <a:gd name="connsiteY1" fmla="*/ 24038 h 9143825"/>
                  <a:gd name="connsiteX2" fmla="*/ 6621817 w 7984921"/>
                  <a:gd name="connsiteY2" fmla="*/ 370038 h 9143825"/>
                  <a:gd name="connsiteX3" fmla="*/ 6714921 w 7984921"/>
                  <a:gd name="connsiteY3" fmla="*/ 723660 h 9143825"/>
                  <a:gd name="connsiteX4" fmla="*/ 6610084 w 7984921"/>
                  <a:gd name="connsiteY4" fmla="*/ 1146057 h 9143825"/>
                  <a:gd name="connsiteX5" fmla="*/ 6472077 w 7984921"/>
                  <a:gd name="connsiteY5" fmla="*/ 1410252 h 9143825"/>
                  <a:gd name="connsiteX6" fmla="*/ 6339657 w 7984921"/>
                  <a:gd name="connsiteY6" fmla="*/ 1708702 h 9143825"/>
                  <a:gd name="connsiteX7" fmla="*/ 6023093 w 7984921"/>
                  <a:gd name="connsiteY7" fmla="*/ 2405598 h 9143825"/>
                  <a:gd name="connsiteX8" fmla="*/ 5876721 w 7984921"/>
                  <a:gd name="connsiteY8" fmla="*/ 2872158 h 9143825"/>
                  <a:gd name="connsiteX9" fmla="*/ 5917996 w 7984921"/>
                  <a:gd name="connsiteY9" fmla="*/ 2884108 h 9143825"/>
                  <a:gd name="connsiteX10" fmla="*/ 6073571 w 7984921"/>
                  <a:gd name="connsiteY10" fmla="*/ 2850720 h 9143825"/>
                  <a:gd name="connsiteX11" fmla="*/ 6276771 w 7984921"/>
                  <a:gd name="connsiteY11" fmla="*/ 2813742 h 9143825"/>
                  <a:gd name="connsiteX12" fmla="*/ 6406946 w 7984921"/>
                  <a:gd name="connsiteY12" fmla="*/ 2788624 h 9143825"/>
                  <a:gd name="connsiteX13" fmla="*/ 6448221 w 7984921"/>
                  <a:gd name="connsiteY13" fmla="*/ 2718420 h 9143825"/>
                  <a:gd name="connsiteX14" fmla="*/ 6518716 w 7984921"/>
                  <a:gd name="connsiteY14" fmla="*/ 2658860 h 9143825"/>
                  <a:gd name="connsiteX15" fmla="*/ 6834746 w 7984921"/>
                  <a:gd name="connsiteY15" fmla="*/ 2669378 h 9143825"/>
                  <a:gd name="connsiteX16" fmla="*/ 7205186 w 7984921"/>
                  <a:gd name="connsiteY16" fmla="*/ 2684486 h 9143825"/>
                  <a:gd name="connsiteX17" fmla="*/ 7464221 w 7984921"/>
                  <a:gd name="connsiteY17" fmla="*/ 2853852 h 9143825"/>
                  <a:gd name="connsiteX18" fmla="*/ 7334127 w 7984921"/>
                  <a:gd name="connsiteY18" fmla="*/ 3084680 h 9143825"/>
                  <a:gd name="connsiteX19" fmla="*/ 6765721 w 7984921"/>
                  <a:gd name="connsiteY19" fmla="*/ 3436752 h 9143825"/>
                  <a:gd name="connsiteX20" fmla="*/ 6607895 w 7984921"/>
                  <a:gd name="connsiteY20" fmla="*/ 3522476 h 9143825"/>
                  <a:gd name="connsiteX21" fmla="*/ 6520917 w 7984921"/>
                  <a:gd name="connsiteY21" fmla="*/ 3567648 h 9143825"/>
                  <a:gd name="connsiteX22" fmla="*/ 6194221 w 7984921"/>
                  <a:gd name="connsiteY22" fmla="*/ 3656548 h 9143825"/>
                  <a:gd name="connsiteX23" fmla="*/ 5902121 w 7984921"/>
                  <a:gd name="connsiteY23" fmla="*/ 3740980 h 9143825"/>
                  <a:gd name="connsiteX24" fmla="*/ 5583356 w 7984921"/>
                  <a:gd name="connsiteY24" fmla="*/ 3859108 h 9143825"/>
                  <a:gd name="connsiteX25" fmla="*/ 5315800 w 7984921"/>
                  <a:gd name="connsiteY25" fmla="*/ 4120098 h 9143825"/>
                  <a:gd name="connsiteX26" fmla="*/ 5098170 w 7984921"/>
                  <a:gd name="connsiteY26" fmla="*/ 4482048 h 9143825"/>
                  <a:gd name="connsiteX27" fmla="*/ 4829957 w 7984921"/>
                  <a:gd name="connsiteY27" fmla="*/ 4958298 h 9143825"/>
                  <a:gd name="connsiteX28" fmla="*/ 4703273 w 7984921"/>
                  <a:gd name="connsiteY28" fmla="*/ 5203536 h 9143825"/>
                  <a:gd name="connsiteX29" fmla="*/ 4618150 w 7984921"/>
                  <a:gd name="connsiteY29" fmla="*/ 5426668 h 9143825"/>
                  <a:gd name="connsiteX30" fmla="*/ 4787349 w 7984921"/>
                  <a:gd name="connsiteY30" fmla="*/ 5565010 h 9143825"/>
                  <a:gd name="connsiteX31" fmla="*/ 5268646 w 7984921"/>
                  <a:gd name="connsiteY31" fmla="*/ 5959856 h 9143825"/>
                  <a:gd name="connsiteX32" fmla="*/ 5508421 w 7984921"/>
                  <a:gd name="connsiteY32" fmla="*/ 6189068 h 9143825"/>
                  <a:gd name="connsiteX33" fmla="*/ 6193514 w 7984921"/>
                  <a:gd name="connsiteY33" fmla="*/ 6748572 h 9143825"/>
                  <a:gd name="connsiteX34" fmla="*/ 7407071 w 7984921"/>
                  <a:gd name="connsiteY34" fmla="*/ 7040420 h 9143825"/>
                  <a:gd name="connsiteX35" fmla="*/ 7740483 w 7984921"/>
                  <a:gd name="connsiteY35" fmla="*/ 7065310 h 9143825"/>
                  <a:gd name="connsiteX36" fmla="*/ 7881932 w 7984921"/>
                  <a:gd name="connsiteY36" fmla="*/ 7083982 h 9143825"/>
                  <a:gd name="connsiteX37" fmla="*/ 7970801 w 7984921"/>
                  <a:gd name="connsiteY37" fmla="*/ 7091020 h 9143825"/>
                  <a:gd name="connsiteX38" fmla="*/ 7984921 w 7984921"/>
                  <a:gd name="connsiteY38" fmla="*/ 7151764 h 9143825"/>
                  <a:gd name="connsiteX39" fmla="*/ 7933340 w 7984921"/>
                  <a:gd name="connsiteY39" fmla="*/ 7252848 h 9143825"/>
                  <a:gd name="connsiteX40" fmla="*/ 7790465 w 7984921"/>
                  <a:gd name="connsiteY40" fmla="*/ 7338198 h 9143825"/>
                  <a:gd name="connsiteX41" fmla="*/ 7635671 w 7984921"/>
                  <a:gd name="connsiteY41" fmla="*/ 7400332 h 9143825"/>
                  <a:gd name="connsiteX42" fmla="*/ 7438821 w 7984921"/>
                  <a:gd name="connsiteY42" fmla="*/ 7474940 h 9143825"/>
                  <a:gd name="connsiteX43" fmla="*/ 7171544 w 7984921"/>
                  <a:gd name="connsiteY43" fmla="*/ 7657048 h 9143825"/>
                  <a:gd name="connsiteX44" fmla="*/ 7016813 w 7984921"/>
                  <a:gd name="connsiteY44" fmla="*/ 7834848 h 9143825"/>
                  <a:gd name="connsiteX45" fmla="*/ 6862348 w 7984921"/>
                  <a:gd name="connsiteY45" fmla="*/ 8007916 h 9143825"/>
                  <a:gd name="connsiteX46" fmla="*/ 6440897 w 7984921"/>
                  <a:gd name="connsiteY46" fmla="*/ 8095198 h 9143825"/>
                  <a:gd name="connsiteX47" fmla="*/ 6249430 w 7984921"/>
                  <a:gd name="connsiteY47" fmla="*/ 8095198 h 9143825"/>
                  <a:gd name="connsiteX48" fmla="*/ 6175506 w 7984921"/>
                  <a:gd name="connsiteY48" fmla="*/ 8038048 h 9143825"/>
                  <a:gd name="connsiteX49" fmla="*/ 6011373 w 7984921"/>
                  <a:gd name="connsiteY49" fmla="*/ 7915804 h 9143825"/>
                  <a:gd name="connsiteX50" fmla="*/ 5819497 w 7984921"/>
                  <a:gd name="connsiteY50" fmla="*/ 7755636 h 9143825"/>
                  <a:gd name="connsiteX51" fmla="*/ 5595572 w 7984921"/>
                  <a:gd name="connsiteY51" fmla="*/ 7458780 h 9143825"/>
                  <a:gd name="connsiteX52" fmla="*/ 5304681 w 7984921"/>
                  <a:gd name="connsiteY52" fmla="*/ 6888698 h 9143825"/>
                  <a:gd name="connsiteX53" fmla="*/ 4582319 w 7984921"/>
                  <a:gd name="connsiteY53" fmla="*/ 5748662 h 9143825"/>
                  <a:gd name="connsiteX54" fmla="*/ 4466575 w 7984921"/>
                  <a:gd name="connsiteY54" fmla="*/ 5660352 h 9143825"/>
                  <a:gd name="connsiteX55" fmla="*/ 4423886 w 7984921"/>
                  <a:gd name="connsiteY55" fmla="*/ 5639676 h 9143825"/>
                  <a:gd name="connsiteX56" fmla="*/ 4265551 w 7984921"/>
                  <a:gd name="connsiteY56" fmla="*/ 5838736 h 9143825"/>
                  <a:gd name="connsiteX57" fmla="*/ 3996414 w 7984921"/>
                  <a:gd name="connsiteY57" fmla="*/ 6190198 h 9143825"/>
                  <a:gd name="connsiteX58" fmla="*/ 3578846 w 7984921"/>
                  <a:gd name="connsiteY58" fmla="*/ 6744676 h 9143825"/>
                  <a:gd name="connsiteX59" fmla="*/ 2041321 w 7984921"/>
                  <a:gd name="connsiteY59" fmla="*/ 8146112 h 9143825"/>
                  <a:gd name="connsiteX60" fmla="*/ 1838121 w 7984921"/>
                  <a:gd name="connsiteY60" fmla="*/ 8285864 h 9143825"/>
                  <a:gd name="connsiteX61" fmla="*/ 752271 w 7984921"/>
                  <a:gd name="connsiteY61" fmla="*/ 8926876 h 9143825"/>
                  <a:gd name="connsiteX62" fmla="*/ 69169 w 7984921"/>
                  <a:gd name="connsiteY62" fmla="*/ 9137666 h 9143825"/>
                  <a:gd name="connsiteX63" fmla="*/ 98221 w 7984921"/>
                  <a:gd name="connsiteY63" fmla="*/ 8993412 h 9143825"/>
                  <a:gd name="connsiteX64" fmla="*/ 546107 w 7984921"/>
                  <a:gd name="connsiteY64" fmla="*/ 8746524 h 9143825"/>
                  <a:gd name="connsiteX65" fmla="*/ 822121 w 7984921"/>
                  <a:gd name="connsiteY65" fmla="*/ 8517084 h 9143825"/>
                  <a:gd name="connsiteX66" fmla="*/ 1159979 w 7984921"/>
                  <a:gd name="connsiteY66" fmla="*/ 8203148 h 9143825"/>
                  <a:gd name="connsiteX67" fmla="*/ 1241382 w 7984921"/>
                  <a:gd name="connsiteY67" fmla="*/ 8146940 h 9143825"/>
                  <a:gd name="connsiteX68" fmla="*/ 1814947 w 7984921"/>
                  <a:gd name="connsiteY68" fmla="*/ 7568148 h 9143825"/>
                  <a:gd name="connsiteX69" fmla="*/ 2083644 w 7984921"/>
                  <a:gd name="connsiteY69" fmla="*/ 7273648 h 9143825"/>
                  <a:gd name="connsiteX70" fmla="*/ 2355807 w 7984921"/>
                  <a:gd name="connsiteY70" fmla="*/ 6943448 h 9143825"/>
                  <a:gd name="connsiteX71" fmla="*/ 2645774 w 7984921"/>
                  <a:gd name="connsiteY71" fmla="*/ 6550096 h 9143825"/>
                  <a:gd name="connsiteX72" fmla="*/ 2885871 w 7984921"/>
                  <a:gd name="connsiteY72" fmla="*/ 6220332 h 9143825"/>
                  <a:gd name="connsiteX73" fmla="*/ 3041446 w 7984921"/>
                  <a:gd name="connsiteY73" fmla="*/ 6008606 h 9143825"/>
                  <a:gd name="connsiteX74" fmla="*/ 3133521 w 7984921"/>
                  <a:gd name="connsiteY74" fmla="*/ 5884032 h 9143825"/>
                  <a:gd name="connsiteX75" fmla="*/ 3554388 w 7984921"/>
                  <a:gd name="connsiteY75" fmla="*/ 5173068 h 9143825"/>
                  <a:gd name="connsiteX76" fmla="*/ 3734092 w 7984921"/>
                  <a:gd name="connsiteY76" fmla="*/ 4874620 h 9143825"/>
                  <a:gd name="connsiteX77" fmla="*/ 3854370 w 7984921"/>
                  <a:gd name="connsiteY77" fmla="*/ 4665244 h 9143825"/>
                  <a:gd name="connsiteX78" fmla="*/ 3927928 w 7984921"/>
                  <a:gd name="connsiteY78" fmla="*/ 4544594 h 9143825"/>
                  <a:gd name="connsiteX79" fmla="*/ 3993096 w 7984921"/>
                  <a:gd name="connsiteY79" fmla="*/ 4422072 h 9143825"/>
                  <a:gd name="connsiteX80" fmla="*/ 4098721 w 7984921"/>
                  <a:gd name="connsiteY80" fmla="*/ 4169342 h 9143825"/>
                  <a:gd name="connsiteX81" fmla="*/ 4035078 w 7984921"/>
                  <a:gd name="connsiteY81" fmla="*/ 4133920 h 9143825"/>
                  <a:gd name="connsiteX82" fmla="*/ 3860453 w 7984921"/>
                  <a:gd name="connsiteY82" fmla="*/ 4003014 h 9143825"/>
                  <a:gd name="connsiteX83" fmla="*/ 3609771 w 7984921"/>
                  <a:gd name="connsiteY83" fmla="*/ 3796364 h 9143825"/>
                  <a:gd name="connsiteX84" fmla="*/ 3306248 w 7984921"/>
                  <a:gd name="connsiteY84" fmla="*/ 3491364 h 9143825"/>
                  <a:gd name="connsiteX85" fmla="*/ 3209560 w 7984921"/>
                  <a:gd name="connsiteY85" fmla="*/ 3339048 h 9143825"/>
                  <a:gd name="connsiteX86" fmla="*/ 3102608 w 7984921"/>
                  <a:gd name="connsiteY86" fmla="*/ 3141350 h 9143825"/>
                  <a:gd name="connsiteX87" fmla="*/ 3133521 w 7984921"/>
                  <a:gd name="connsiteY87" fmla="*/ 3131544 h 9143825"/>
                  <a:gd name="connsiteX88" fmla="*/ 3489121 w 7984921"/>
                  <a:gd name="connsiteY88" fmla="*/ 3193604 h 9143825"/>
                  <a:gd name="connsiteX89" fmla="*/ 4079671 w 7984921"/>
                  <a:gd name="connsiteY89" fmla="*/ 3254474 h 9143825"/>
                  <a:gd name="connsiteX90" fmla="*/ 4771821 w 7984921"/>
                  <a:gd name="connsiteY90" fmla="*/ 3122184 h 9143825"/>
                  <a:gd name="connsiteX91" fmla="*/ 5148418 w 7984921"/>
                  <a:gd name="connsiteY91" fmla="*/ 2348364 h 9143825"/>
                  <a:gd name="connsiteX92" fmla="*/ 5330621 w 7984921"/>
                  <a:gd name="connsiteY92" fmla="*/ 1954748 h 9143825"/>
                  <a:gd name="connsiteX93" fmla="*/ 5419316 w 7984921"/>
                  <a:gd name="connsiteY93" fmla="*/ 1745198 h 9143825"/>
                  <a:gd name="connsiteX94" fmla="*/ 5913823 w 7984921"/>
                  <a:gd name="connsiteY94" fmla="*/ 611831 h 9143825"/>
                  <a:gd name="connsiteX95" fmla="*/ 5976268 w 7984921"/>
                  <a:gd name="connsiteY95" fmla="*/ 424398 h 9143825"/>
                  <a:gd name="connsiteX96" fmla="*/ 6049963 w 7984921"/>
                  <a:gd name="connsiteY96" fmla="*/ 75148 h 9143825"/>
                  <a:gd name="connsiteX97" fmla="*/ 6067823 w 7984921"/>
                  <a:gd name="connsiteY97" fmla="*/ 8473 h 9143825"/>
                  <a:gd name="connsiteX98" fmla="*/ 6096700 w 7984921"/>
                  <a:gd name="connsiteY98" fmla="*/ 655 h 914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984921" h="9143825">
                    <a:moveTo>
                      <a:pt x="6096700" y="655"/>
                    </a:moveTo>
                    <a:cubicBezTo>
                      <a:pt x="6111139" y="2766"/>
                      <a:pt x="6133694" y="10078"/>
                      <a:pt x="6174272" y="24038"/>
                    </a:cubicBezTo>
                    <a:cubicBezTo>
                      <a:pt x="6330746" y="77873"/>
                      <a:pt x="6494296" y="204317"/>
                      <a:pt x="6621817" y="370038"/>
                    </a:cubicBezTo>
                    <a:cubicBezTo>
                      <a:pt x="6709073" y="483430"/>
                      <a:pt x="6714921" y="505650"/>
                      <a:pt x="6714921" y="723660"/>
                    </a:cubicBezTo>
                    <a:cubicBezTo>
                      <a:pt x="6714921" y="957525"/>
                      <a:pt x="6699561" y="1019411"/>
                      <a:pt x="6610084" y="1146057"/>
                    </a:cubicBezTo>
                    <a:cubicBezTo>
                      <a:pt x="6573671" y="1197592"/>
                      <a:pt x="6513699" y="1312400"/>
                      <a:pt x="6472077" y="1410252"/>
                    </a:cubicBezTo>
                    <a:cubicBezTo>
                      <a:pt x="6431596" y="1505431"/>
                      <a:pt x="6372002" y="1639734"/>
                      <a:pt x="6339657" y="1708702"/>
                    </a:cubicBezTo>
                    <a:cubicBezTo>
                      <a:pt x="6269764" y="1857717"/>
                      <a:pt x="6101389" y="2228380"/>
                      <a:pt x="6023093" y="2405598"/>
                    </a:cubicBezTo>
                    <a:cubicBezTo>
                      <a:pt x="5934541" y="2606028"/>
                      <a:pt x="5876721" y="2790328"/>
                      <a:pt x="5876721" y="2872158"/>
                    </a:cubicBezTo>
                    <a:cubicBezTo>
                      <a:pt x="5876721" y="2895552"/>
                      <a:pt x="5880473" y="2896640"/>
                      <a:pt x="5917996" y="2884108"/>
                    </a:cubicBezTo>
                    <a:cubicBezTo>
                      <a:pt x="5940698" y="2876528"/>
                      <a:pt x="6010704" y="2861504"/>
                      <a:pt x="6073571" y="2850720"/>
                    </a:cubicBezTo>
                    <a:cubicBezTo>
                      <a:pt x="6136438" y="2839938"/>
                      <a:pt x="6227875" y="2823298"/>
                      <a:pt x="6276771" y="2813742"/>
                    </a:cubicBezTo>
                    <a:cubicBezTo>
                      <a:pt x="6325667" y="2804186"/>
                      <a:pt x="6384244" y="2792884"/>
                      <a:pt x="6406946" y="2788624"/>
                    </a:cubicBezTo>
                    <a:cubicBezTo>
                      <a:pt x="6446869" y="2781132"/>
                      <a:pt x="6448221" y="2778828"/>
                      <a:pt x="6448221" y="2718420"/>
                    </a:cubicBezTo>
                    <a:cubicBezTo>
                      <a:pt x="6448221" y="2647096"/>
                      <a:pt x="6466415" y="2631726"/>
                      <a:pt x="6518716" y="2658860"/>
                    </a:cubicBezTo>
                    <a:cubicBezTo>
                      <a:pt x="6544934" y="2672462"/>
                      <a:pt x="6611225" y="2674668"/>
                      <a:pt x="6834746" y="2669378"/>
                    </a:cubicBezTo>
                    <a:cubicBezTo>
                      <a:pt x="7075159" y="2663688"/>
                      <a:pt x="7130747" y="2665956"/>
                      <a:pt x="7205186" y="2684486"/>
                    </a:cubicBezTo>
                    <a:cubicBezTo>
                      <a:pt x="7360959" y="2723260"/>
                      <a:pt x="7464221" y="2790776"/>
                      <a:pt x="7464221" y="2853852"/>
                    </a:cubicBezTo>
                    <a:cubicBezTo>
                      <a:pt x="7464221" y="2912266"/>
                      <a:pt x="7391407" y="3041464"/>
                      <a:pt x="7334127" y="3084680"/>
                    </a:cubicBezTo>
                    <a:cubicBezTo>
                      <a:pt x="7184554" y="3197528"/>
                      <a:pt x="6923380" y="3359304"/>
                      <a:pt x="6765721" y="3436752"/>
                    </a:cubicBezTo>
                    <a:cubicBezTo>
                      <a:pt x="6720316" y="3459054"/>
                      <a:pt x="6649294" y="3497632"/>
                      <a:pt x="6607895" y="3522476"/>
                    </a:cubicBezTo>
                    <a:cubicBezTo>
                      <a:pt x="6566496" y="3547320"/>
                      <a:pt x="6527354" y="3567648"/>
                      <a:pt x="6520917" y="3567648"/>
                    </a:cubicBezTo>
                    <a:cubicBezTo>
                      <a:pt x="6499505" y="3567648"/>
                      <a:pt x="6279444" y="3627532"/>
                      <a:pt x="6194221" y="3656548"/>
                    </a:cubicBezTo>
                    <a:cubicBezTo>
                      <a:pt x="6165125" y="3666456"/>
                      <a:pt x="6088001" y="3688748"/>
                      <a:pt x="5902121" y="3740980"/>
                    </a:cubicBezTo>
                    <a:cubicBezTo>
                      <a:pt x="5803460" y="3768704"/>
                      <a:pt x="5622498" y="3835764"/>
                      <a:pt x="5583356" y="3859108"/>
                    </a:cubicBezTo>
                    <a:cubicBezTo>
                      <a:pt x="5527173" y="3892616"/>
                      <a:pt x="5376020" y="4040056"/>
                      <a:pt x="5315800" y="4120098"/>
                    </a:cubicBezTo>
                    <a:cubicBezTo>
                      <a:pt x="5251674" y="4205340"/>
                      <a:pt x="5192515" y="4303720"/>
                      <a:pt x="5098170" y="4482048"/>
                    </a:cubicBezTo>
                    <a:cubicBezTo>
                      <a:pt x="4987957" y="4690356"/>
                      <a:pt x="4859375" y="4918672"/>
                      <a:pt x="4829957" y="4958298"/>
                    </a:cubicBezTo>
                    <a:cubicBezTo>
                      <a:pt x="4814398" y="4979252"/>
                      <a:pt x="4757391" y="5089610"/>
                      <a:pt x="4703273" y="5203536"/>
                    </a:cubicBezTo>
                    <a:cubicBezTo>
                      <a:pt x="4631482" y="5354676"/>
                      <a:pt x="4608470" y="5415000"/>
                      <a:pt x="4618150" y="5426668"/>
                    </a:cubicBezTo>
                    <a:cubicBezTo>
                      <a:pt x="4625455" y="5435466"/>
                      <a:pt x="4701593" y="5497720"/>
                      <a:pt x="4787349" y="5565010"/>
                    </a:cubicBezTo>
                    <a:cubicBezTo>
                      <a:pt x="5126516" y="5831144"/>
                      <a:pt x="5165899" y="5863452"/>
                      <a:pt x="5268646" y="5959856"/>
                    </a:cubicBezTo>
                    <a:cubicBezTo>
                      <a:pt x="5327179" y="6014776"/>
                      <a:pt x="5435080" y="6117924"/>
                      <a:pt x="5508421" y="6189068"/>
                    </a:cubicBezTo>
                    <a:cubicBezTo>
                      <a:pt x="5787809" y="6460084"/>
                      <a:pt x="5993458" y="6628036"/>
                      <a:pt x="6193514" y="6748572"/>
                    </a:cubicBezTo>
                    <a:cubicBezTo>
                      <a:pt x="6573280" y="6977388"/>
                      <a:pt x="6791921" y="7029968"/>
                      <a:pt x="7407071" y="7040420"/>
                    </a:cubicBezTo>
                    <a:cubicBezTo>
                      <a:pt x="7604895" y="7043780"/>
                      <a:pt x="7690998" y="7050208"/>
                      <a:pt x="7740483" y="7065310"/>
                    </a:cubicBezTo>
                    <a:cubicBezTo>
                      <a:pt x="7777169" y="7076510"/>
                      <a:pt x="7840824" y="7084912"/>
                      <a:pt x="7881932" y="7083982"/>
                    </a:cubicBezTo>
                    <a:cubicBezTo>
                      <a:pt x="7923046" y="7083052"/>
                      <a:pt x="7963031" y="7086220"/>
                      <a:pt x="7970801" y="7091020"/>
                    </a:cubicBezTo>
                    <a:cubicBezTo>
                      <a:pt x="7978565" y="7095820"/>
                      <a:pt x="7984921" y="7123156"/>
                      <a:pt x="7984921" y="7151764"/>
                    </a:cubicBezTo>
                    <a:cubicBezTo>
                      <a:pt x="7984921" y="7196060"/>
                      <a:pt x="7977263" y="7211064"/>
                      <a:pt x="7933340" y="7252848"/>
                    </a:cubicBezTo>
                    <a:cubicBezTo>
                      <a:pt x="7902786" y="7281916"/>
                      <a:pt x="7844551" y="7316704"/>
                      <a:pt x="7790465" y="7338198"/>
                    </a:cubicBezTo>
                    <a:cubicBezTo>
                      <a:pt x="7740254" y="7358156"/>
                      <a:pt x="7670596" y="7386116"/>
                      <a:pt x="7635671" y="7400332"/>
                    </a:cubicBezTo>
                    <a:cubicBezTo>
                      <a:pt x="7600746" y="7414552"/>
                      <a:pt x="7512162" y="7448126"/>
                      <a:pt x="7438821" y="7474940"/>
                    </a:cubicBezTo>
                    <a:cubicBezTo>
                      <a:pt x="7306110" y="7523464"/>
                      <a:pt x="7304826" y="7524338"/>
                      <a:pt x="7171544" y="7657048"/>
                    </a:cubicBezTo>
                    <a:cubicBezTo>
                      <a:pt x="7097881" y="7730392"/>
                      <a:pt x="7028254" y="7810400"/>
                      <a:pt x="7016813" y="7834848"/>
                    </a:cubicBezTo>
                    <a:cubicBezTo>
                      <a:pt x="6994898" y="7881684"/>
                      <a:pt x="6944439" y="7938220"/>
                      <a:pt x="6862348" y="8007916"/>
                    </a:cubicBezTo>
                    <a:cubicBezTo>
                      <a:pt x="6786910" y="8071960"/>
                      <a:pt x="6674706" y="8095198"/>
                      <a:pt x="6440897" y="8095198"/>
                    </a:cubicBezTo>
                    <a:lnTo>
                      <a:pt x="6249430" y="8095198"/>
                    </a:lnTo>
                    <a:lnTo>
                      <a:pt x="6175506" y="8038048"/>
                    </a:lnTo>
                    <a:cubicBezTo>
                      <a:pt x="6134845" y="8006616"/>
                      <a:pt x="6060989" y="7951608"/>
                      <a:pt x="6011373" y="7915804"/>
                    </a:cubicBezTo>
                    <a:cubicBezTo>
                      <a:pt x="5961764" y="7880004"/>
                      <a:pt x="5875419" y="7807928"/>
                      <a:pt x="5819497" y="7755636"/>
                    </a:cubicBezTo>
                    <a:cubicBezTo>
                      <a:pt x="5734348" y="7676014"/>
                      <a:pt x="5697960" y="7627774"/>
                      <a:pt x="5595572" y="7458780"/>
                    </a:cubicBezTo>
                    <a:cubicBezTo>
                      <a:pt x="5473533" y="7257348"/>
                      <a:pt x="5407770" y="7128472"/>
                      <a:pt x="5304681" y="6888698"/>
                    </a:cubicBezTo>
                    <a:cubicBezTo>
                      <a:pt x="5134093" y="6491952"/>
                      <a:pt x="4777799" y="5929638"/>
                      <a:pt x="4582319" y="5748662"/>
                    </a:cubicBezTo>
                    <a:cubicBezTo>
                      <a:pt x="4542142" y="5711464"/>
                      <a:pt x="4490058" y="5671726"/>
                      <a:pt x="4466575" y="5660352"/>
                    </a:cubicBezTo>
                    <a:lnTo>
                      <a:pt x="4423886" y="5639676"/>
                    </a:lnTo>
                    <a:lnTo>
                      <a:pt x="4265551" y="5838736"/>
                    </a:lnTo>
                    <a:cubicBezTo>
                      <a:pt x="4178468" y="5948220"/>
                      <a:pt x="4057359" y="6106378"/>
                      <a:pt x="3996414" y="6190198"/>
                    </a:cubicBezTo>
                    <a:cubicBezTo>
                      <a:pt x="3889252" y="6337588"/>
                      <a:pt x="3834520" y="6410272"/>
                      <a:pt x="3578846" y="6744676"/>
                    </a:cubicBezTo>
                    <a:cubicBezTo>
                      <a:pt x="3186727" y="7257556"/>
                      <a:pt x="2722693" y="7680512"/>
                      <a:pt x="2041321" y="8146112"/>
                    </a:cubicBezTo>
                    <a:cubicBezTo>
                      <a:pt x="1960991" y="8201002"/>
                      <a:pt x="1869555" y="8263892"/>
                      <a:pt x="1838121" y="8285864"/>
                    </a:cubicBezTo>
                    <a:cubicBezTo>
                      <a:pt x="1421594" y="8577064"/>
                      <a:pt x="1212541" y="8700472"/>
                      <a:pt x="752271" y="8926876"/>
                    </a:cubicBezTo>
                    <a:cubicBezTo>
                      <a:pt x="356239" y="9121684"/>
                      <a:pt x="227497" y="9161408"/>
                      <a:pt x="69169" y="9137666"/>
                    </a:cubicBezTo>
                    <a:cubicBezTo>
                      <a:pt x="-33479" y="9122272"/>
                      <a:pt x="-20308" y="9056896"/>
                      <a:pt x="98221" y="8993412"/>
                    </a:cubicBezTo>
                    <a:cubicBezTo>
                      <a:pt x="166998" y="8956580"/>
                      <a:pt x="327435" y="8868138"/>
                      <a:pt x="546107" y="8746524"/>
                    </a:cubicBezTo>
                    <a:cubicBezTo>
                      <a:pt x="647081" y="8690364"/>
                      <a:pt x="735317" y="8617020"/>
                      <a:pt x="822121" y="8517084"/>
                    </a:cubicBezTo>
                    <a:cubicBezTo>
                      <a:pt x="853604" y="8480840"/>
                      <a:pt x="1113068" y="8239748"/>
                      <a:pt x="1159979" y="8203148"/>
                    </a:cubicBezTo>
                    <a:cubicBezTo>
                      <a:pt x="1173411" y="8192672"/>
                      <a:pt x="1210042" y="8167376"/>
                      <a:pt x="1241382" y="8146940"/>
                    </a:cubicBezTo>
                    <a:cubicBezTo>
                      <a:pt x="1316615" y="8097884"/>
                      <a:pt x="1511865" y="7900856"/>
                      <a:pt x="1814947" y="7568148"/>
                    </a:cubicBezTo>
                    <a:cubicBezTo>
                      <a:pt x="1875396" y="7501792"/>
                      <a:pt x="1996313" y="7369264"/>
                      <a:pt x="2083644" y="7273648"/>
                    </a:cubicBezTo>
                    <a:cubicBezTo>
                      <a:pt x="2170981" y="7178028"/>
                      <a:pt x="2293454" y="7029438"/>
                      <a:pt x="2355807" y="6943448"/>
                    </a:cubicBezTo>
                    <a:cubicBezTo>
                      <a:pt x="2418160" y="6857456"/>
                      <a:pt x="2548645" y="6680448"/>
                      <a:pt x="2645774" y="6550096"/>
                    </a:cubicBezTo>
                    <a:cubicBezTo>
                      <a:pt x="2742903" y="6419744"/>
                      <a:pt x="2850946" y="6271350"/>
                      <a:pt x="2885871" y="6220332"/>
                    </a:cubicBezTo>
                    <a:cubicBezTo>
                      <a:pt x="2920796" y="6169316"/>
                      <a:pt x="2990807" y="6074038"/>
                      <a:pt x="3041446" y="6008606"/>
                    </a:cubicBezTo>
                    <a:cubicBezTo>
                      <a:pt x="3092085" y="5943174"/>
                      <a:pt x="3133521" y="5887116"/>
                      <a:pt x="3133521" y="5884032"/>
                    </a:cubicBezTo>
                    <a:cubicBezTo>
                      <a:pt x="3133521" y="5841288"/>
                      <a:pt x="3416003" y="5364100"/>
                      <a:pt x="3554388" y="5173068"/>
                    </a:cubicBezTo>
                    <a:cubicBezTo>
                      <a:pt x="3622335" y="5079276"/>
                      <a:pt x="3692253" y="4963154"/>
                      <a:pt x="3734092" y="4874620"/>
                    </a:cubicBezTo>
                    <a:cubicBezTo>
                      <a:pt x="3771758" y="4794912"/>
                      <a:pt x="3825882" y="4700694"/>
                      <a:pt x="3854370" y="4665244"/>
                    </a:cubicBezTo>
                    <a:cubicBezTo>
                      <a:pt x="3882852" y="4629794"/>
                      <a:pt x="3915954" y="4575502"/>
                      <a:pt x="3927928" y="4544594"/>
                    </a:cubicBezTo>
                    <a:cubicBezTo>
                      <a:pt x="3939903" y="4513686"/>
                      <a:pt x="3969228" y="4458552"/>
                      <a:pt x="3993096" y="4422072"/>
                    </a:cubicBezTo>
                    <a:cubicBezTo>
                      <a:pt x="4025851" y="4372018"/>
                      <a:pt x="4098721" y="4197654"/>
                      <a:pt x="4098721" y="4169342"/>
                    </a:cubicBezTo>
                    <a:cubicBezTo>
                      <a:pt x="4098721" y="4167440"/>
                      <a:pt x="4070084" y="4151500"/>
                      <a:pt x="4035078" y="4133920"/>
                    </a:cubicBezTo>
                    <a:cubicBezTo>
                      <a:pt x="4000079" y="4116340"/>
                      <a:pt x="3921498" y="4057432"/>
                      <a:pt x="3860453" y="4003014"/>
                    </a:cubicBezTo>
                    <a:cubicBezTo>
                      <a:pt x="3799415" y="3948596"/>
                      <a:pt x="3686604" y="3855604"/>
                      <a:pt x="3609771" y="3796364"/>
                    </a:cubicBezTo>
                    <a:cubicBezTo>
                      <a:pt x="3432920" y="3660014"/>
                      <a:pt x="3352732" y="3579432"/>
                      <a:pt x="3306248" y="3491364"/>
                    </a:cubicBezTo>
                    <a:cubicBezTo>
                      <a:pt x="3285995" y="3452992"/>
                      <a:pt x="3242488" y="3384452"/>
                      <a:pt x="3209560" y="3339048"/>
                    </a:cubicBezTo>
                    <a:cubicBezTo>
                      <a:pt x="3113727" y="3206896"/>
                      <a:pt x="3089220" y="3161596"/>
                      <a:pt x="3102608" y="3141350"/>
                    </a:cubicBezTo>
                    <a:cubicBezTo>
                      <a:pt x="3109132" y="3131484"/>
                      <a:pt x="3123041" y="3127072"/>
                      <a:pt x="3133521" y="3131544"/>
                    </a:cubicBezTo>
                    <a:cubicBezTo>
                      <a:pt x="3152304" y="3139560"/>
                      <a:pt x="3252608" y="3157064"/>
                      <a:pt x="3489121" y="3193604"/>
                    </a:cubicBezTo>
                    <a:cubicBezTo>
                      <a:pt x="3661941" y="3220304"/>
                      <a:pt x="3975702" y="3252642"/>
                      <a:pt x="4079671" y="3254474"/>
                    </a:cubicBezTo>
                    <a:cubicBezTo>
                      <a:pt x="4286393" y="3258114"/>
                      <a:pt x="4771821" y="3165336"/>
                      <a:pt x="4771821" y="3122184"/>
                    </a:cubicBezTo>
                    <a:cubicBezTo>
                      <a:pt x="4771821" y="3110226"/>
                      <a:pt x="5045150" y="2548606"/>
                      <a:pt x="5148418" y="2348364"/>
                    </a:cubicBezTo>
                    <a:cubicBezTo>
                      <a:pt x="5243135" y="2164708"/>
                      <a:pt x="5238602" y="2174508"/>
                      <a:pt x="5330621" y="1954748"/>
                    </a:cubicBezTo>
                    <a:cubicBezTo>
                      <a:pt x="5373031" y="1853466"/>
                      <a:pt x="5412942" y="1759168"/>
                      <a:pt x="5419316" y="1745198"/>
                    </a:cubicBezTo>
                    <a:cubicBezTo>
                      <a:pt x="5551854" y="1454576"/>
                      <a:pt x="5895951" y="665933"/>
                      <a:pt x="5913823" y="611831"/>
                    </a:cubicBezTo>
                    <a:cubicBezTo>
                      <a:pt x="5927112" y="571608"/>
                      <a:pt x="5955209" y="487263"/>
                      <a:pt x="5976268" y="424398"/>
                    </a:cubicBezTo>
                    <a:cubicBezTo>
                      <a:pt x="6011975" y="317805"/>
                      <a:pt x="6034200" y="212469"/>
                      <a:pt x="6049963" y="75148"/>
                    </a:cubicBezTo>
                    <a:cubicBezTo>
                      <a:pt x="6053572" y="43716"/>
                      <a:pt x="6061609" y="13711"/>
                      <a:pt x="6067823" y="8473"/>
                    </a:cubicBezTo>
                    <a:cubicBezTo>
                      <a:pt x="6075937" y="1632"/>
                      <a:pt x="6082260" y="-1456"/>
                      <a:pt x="6096700" y="6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6" name="任意多边形: 形状 175">
                <a:extLst>
                  <a:ext uri="{FF2B5EF4-FFF2-40B4-BE49-F238E27FC236}">
                    <a16:creationId xmlns:a16="http://schemas.microsoft.com/office/drawing/2014/main" id="{224135E6-7AB4-440D-8CEF-093FAA458936}"/>
                  </a:ext>
                </a:extLst>
              </p:cNvPr>
              <p:cNvSpPr/>
              <p:nvPr/>
            </p:nvSpPr>
            <p:spPr>
              <a:xfrm>
                <a:off x="-5448450" y="-86063"/>
                <a:ext cx="4201249" cy="6447527"/>
              </a:xfrm>
              <a:custGeom>
                <a:avLst/>
                <a:gdLst>
                  <a:gd name="connsiteX0" fmla="*/ 334458 w 4201249"/>
                  <a:gd name="connsiteY0" fmla="*/ 793 h 6447527"/>
                  <a:gd name="connsiteX1" fmla="*/ 479948 w 4201249"/>
                  <a:gd name="connsiteY1" fmla="*/ 26520 h 6447527"/>
                  <a:gd name="connsiteX2" fmla="*/ 1184122 w 4201249"/>
                  <a:gd name="connsiteY2" fmla="*/ 291584 h 6447527"/>
                  <a:gd name="connsiteX3" fmla="*/ 1726150 w 4201249"/>
                  <a:gd name="connsiteY3" fmla="*/ 1113903 h 6447527"/>
                  <a:gd name="connsiteX4" fmla="*/ 1778770 w 4201249"/>
                  <a:gd name="connsiteY4" fmla="*/ 1702225 h 6447527"/>
                  <a:gd name="connsiteX5" fmla="*/ 1758794 w 4201249"/>
                  <a:gd name="connsiteY5" fmla="*/ 1943560 h 6447527"/>
                  <a:gd name="connsiteX6" fmla="*/ 1734708 w 4201249"/>
                  <a:gd name="connsiteY6" fmla="*/ 2083260 h 6447527"/>
                  <a:gd name="connsiteX7" fmla="*/ 1604178 w 4201249"/>
                  <a:gd name="connsiteY7" fmla="*/ 3089514 h 6447527"/>
                  <a:gd name="connsiteX8" fmla="*/ 1714298 w 4201249"/>
                  <a:gd name="connsiteY8" fmla="*/ 3227000 h 6447527"/>
                  <a:gd name="connsiteX9" fmla="*/ 2433050 w 4201249"/>
                  <a:gd name="connsiteY9" fmla="*/ 2988920 h 6447527"/>
                  <a:gd name="connsiteX10" fmla="*/ 2858500 w 4201249"/>
                  <a:gd name="connsiteY10" fmla="*/ 2782008 h 6447527"/>
                  <a:gd name="connsiteX11" fmla="*/ 3718306 w 4201249"/>
                  <a:gd name="connsiteY11" fmla="*/ 2407364 h 6447527"/>
                  <a:gd name="connsiteX12" fmla="*/ 3741786 w 4201249"/>
                  <a:gd name="connsiteY12" fmla="*/ 2389652 h 6447527"/>
                  <a:gd name="connsiteX13" fmla="*/ 4080686 w 4201249"/>
                  <a:gd name="connsiteY13" fmla="*/ 2358164 h 6447527"/>
                  <a:gd name="connsiteX14" fmla="*/ 4181110 w 4201249"/>
                  <a:gd name="connsiteY14" fmla="*/ 2594454 h 6447527"/>
                  <a:gd name="connsiteX15" fmla="*/ 4179604 w 4201249"/>
                  <a:gd name="connsiteY15" fmla="*/ 2966164 h 6447527"/>
                  <a:gd name="connsiteX16" fmla="*/ 4032058 w 4201249"/>
                  <a:gd name="connsiteY16" fmla="*/ 3278928 h 6447527"/>
                  <a:gd name="connsiteX17" fmla="*/ 3762560 w 4201249"/>
                  <a:gd name="connsiteY17" fmla="*/ 3527884 h 6447527"/>
                  <a:gd name="connsiteX18" fmla="*/ 3410950 w 4201249"/>
                  <a:gd name="connsiteY18" fmla="*/ 3681308 h 6447527"/>
                  <a:gd name="connsiteX19" fmla="*/ 2953750 w 4201249"/>
                  <a:gd name="connsiteY19" fmla="*/ 3799772 h 6447527"/>
                  <a:gd name="connsiteX20" fmla="*/ 2020300 w 4201249"/>
                  <a:gd name="connsiteY20" fmla="*/ 3943260 h 6447527"/>
                  <a:gd name="connsiteX21" fmla="*/ 1639274 w 4201249"/>
                  <a:gd name="connsiteY21" fmla="*/ 4098190 h 6447527"/>
                  <a:gd name="connsiteX22" fmla="*/ 1474526 w 4201249"/>
                  <a:gd name="connsiteY22" fmla="*/ 4528264 h 6447527"/>
                  <a:gd name="connsiteX23" fmla="*/ 1442206 w 4201249"/>
                  <a:gd name="connsiteY23" fmla="*/ 4960064 h 6447527"/>
                  <a:gd name="connsiteX24" fmla="*/ 1358406 w 4201249"/>
                  <a:gd name="connsiteY24" fmla="*/ 5683964 h 6447527"/>
                  <a:gd name="connsiteX25" fmla="*/ 1320922 w 4201249"/>
                  <a:gd name="connsiteY25" fmla="*/ 5864690 h 6447527"/>
                  <a:gd name="connsiteX26" fmla="*/ 1015316 w 4201249"/>
                  <a:gd name="connsiteY26" fmla="*/ 6291124 h 6447527"/>
                  <a:gd name="connsiteX27" fmla="*/ 636674 w 4201249"/>
                  <a:gd name="connsiteY27" fmla="*/ 6440764 h 6447527"/>
                  <a:gd name="connsiteX28" fmla="*/ 622596 w 4201249"/>
                  <a:gd name="connsiteY28" fmla="*/ 4820364 h 6447527"/>
                  <a:gd name="connsiteX29" fmla="*/ 600064 w 4201249"/>
                  <a:gd name="connsiteY29" fmla="*/ 3321764 h 6447527"/>
                  <a:gd name="connsiteX30" fmla="*/ 477594 w 4201249"/>
                  <a:gd name="connsiteY30" fmla="*/ 1873965 h 6447527"/>
                  <a:gd name="connsiteX31" fmla="*/ 451400 w 4201249"/>
                  <a:gd name="connsiteY31" fmla="*/ 1721565 h 6447527"/>
                  <a:gd name="connsiteX32" fmla="*/ 205962 w 4201249"/>
                  <a:gd name="connsiteY32" fmla="*/ 955996 h 6447527"/>
                  <a:gd name="connsiteX33" fmla="*/ 18694 w 4201249"/>
                  <a:gd name="connsiteY33" fmla="*/ 343615 h 6447527"/>
                  <a:gd name="connsiteX34" fmla="*/ 214226 w 4201249"/>
                  <a:gd name="connsiteY34" fmla="*/ 84074 h 6447527"/>
                  <a:gd name="connsiteX35" fmla="*/ 290426 w 4201249"/>
                  <a:gd name="connsiteY35" fmla="*/ 18829 h 6447527"/>
                  <a:gd name="connsiteX36" fmla="*/ 334458 w 4201249"/>
                  <a:gd name="connsiteY36" fmla="*/ 793 h 644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01249" h="6447527">
                    <a:moveTo>
                      <a:pt x="334458" y="793"/>
                    </a:moveTo>
                    <a:cubicBezTo>
                      <a:pt x="343236" y="4243"/>
                      <a:pt x="408706" y="15820"/>
                      <a:pt x="479948" y="26520"/>
                    </a:cubicBezTo>
                    <a:cubicBezTo>
                      <a:pt x="806080" y="75504"/>
                      <a:pt x="987534" y="143808"/>
                      <a:pt x="1184122" y="291584"/>
                    </a:cubicBezTo>
                    <a:cubicBezTo>
                      <a:pt x="1371246" y="432248"/>
                      <a:pt x="1598610" y="777189"/>
                      <a:pt x="1726150" y="1113903"/>
                    </a:cubicBezTo>
                    <a:cubicBezTo>
                      <a:pt x="1792390" y="1288788"/>
                      <a:pt x="1804298" y="1421915"/>
                      <a:pt x="1778770" y="1702225"/>
                    </a:cubicBezTo>
                    <a:cubicBezTo>
                      <a:pt x="1767942" y="1821129"/>
                      <a:pt x="1758952" y="1929730"/>
                      <a:pt x="1758794" y="1943560"/>
                    </a:cubicBezTo>
                    <a:cubicBezTo>
                      <a:pt x="1758634" y="1957389"/>
                      <a:pt x="1747796" y="2020254"/>
                      <a:pt x="1734708" y="2083260"/>
                    </a:cubicBezTo>
                    <a:cubicBezTo>
                      <a:pt x="1638702" y="2545372"/>
                      <a:pt x="1585274" y="2957232"/>
                      <a:pt x="1604178" y="3089514"/>
                    </a:cubicBezTo>
                    <a:cubicBezTo>
                      <a:pt x="1617730" y="3184344"/>
                      <a:pt x="1643374" y="3216364"/>
                      <a:pt x="1714298" y="3227000"/>
                    </a:cubicBezTo>
                    <a:cubicBezTo>
                      <a:pt x="1809710" y="3241308"/>
                      <a:pt x="2049342" y="3161932"/>
                      <a:pt x="2433050" y="2988920"/>
                    </a:cubicBezTo>
                    <a:cubicBezTo>
                      <a:pt x="2464484" y="2974748"/>
                      <a:pt x="2655936" y="2881638"/>
                      <a:pt x="2858500" y="2782008"/>
                    </a:cubicBezTo>
                    <a:cubicBezTo>
                      <a:pt x="3514830" y="2459200"/>
                      <a:pt x="3633792" y="2407364"/>
                      <a:pt x="3718306" y="2407364"/>
                    </a:cubicBezTo>
                    <a:cubicBezTo>
                      <a:pt x="3728074" y="2407364"/>
                      <a:pt x="3738642" y="2399396"/>
                      <a:pt x="3741786" y="2389652"/>
                    </a:cubicBezTo>
                    <a:cubicBezTo>
                      <a:pt x="3755418" y="2347402"/>
                      <a:pt x="4015434" y="2323240"/>
                      <a:pt x="4080686" y="2358164"/>
                    </a:cubicBezTo>
                    <a:cubicBezTo>
                      <a:pt x="4127090" y="2382996"/>
                      <a:pt x="4158150" y="2456084"/>
                      <a:pt x="4181110" y="2594454"/>
                    </a:cubicBezTo>
                    <a:cubicBezTo>
                      <a:pt x="4208450" y="2759212"/>
                      <a:pt x="4207958" y="2879666"/>
                      <a:pt x="4179604" y="2966164"/>
                    </a:cubicBezTo>
                    <a:cubicBezTo>
                      <a:pt x="4137258" y="3095336"/>
                      <a:pt x="4083498" y="3209298"/>
                      <a:pt x="4032058" y="3278928"/>
                    </a:cubicBezTo>
                    <a:cubicBezTo>
                      <a:pt x="3985414" y="3342066"/>
                      <a:pt x="3943556" y="3380736"/>
                      <a:pt x="3762560" y="3527884"/>
                    </a:cubicBezTo>
                    <a:cubicBezTo>
                      <a:pt x="3704166" y="3575356"/>
                      <a:pt x="3621814" y="3611290"/>
                      <a:pt x="3410950" y="3681308"/>
                    </a:cubicBezTo>
                    <a:cubicBezTo>
                      <a:pt x="3224794" y="3743124"/>
                      <a:pt x="3185166" y="3753392"/>
                      <a:pt x="2953750" y="3799772"/>
                    </a:cubicBezTo>
                    <a:cubicBezTo>
                      <a:pt x="2792092" y="3832172"/>
                      <a:pt x="2395834" y="3893084"/>
                      <a:pt x="2020300" y="3943260"/>
                    </a:cubicBezTo>
                    <a:cubicBezTo>
                      <a:pt x="1833164" y="3968264"/>
                      <a:pt x="1747654" y="4003032"/>
                      <a:pt x="1639274" y="4098190"/>
                    </a:cubicBezTo>
                    <a:cubicBezTo>
                      <a:pt x="1534968" y="4189772"/>
                      <a:pt x="1491768" y="4302546"/>
                      <a:pt x="1474526" y="4528264"/>
                    </a:cubicBezTo>
                    <a:cubicBezTo>
                      <a:pt x="1470522" y="4580652"/>
                      <a:pt x="1455982" y="4774962"/>
                      <a:pt x="1442206" y="4960064"/>
                    </a:cubicBezTo>
                    <a:cubicBezTo>
                      <a:pt x="1415430" y="5319904"/>
                      <a:pt x="1390998" y="5530948"/>
                      <a:pt x="1358406" y="5683964"/>
                    </a:cubicBezTo>
                    <a:cubicBezTo>
                      <a:pt x="1347246" y="5736352"/>
                      <a:pt x="1330378" y="5817680"/>
                      <a:pt x="1320922" y="5864690"/>
                    </a:cubicBezTo>
                    <a:cubicBezTo>
                      <a:pt x="1286482" y="6035926"/>
                      <a:pt x="1205854" y="6148432"/>
                      <a:pt x="1015316" y="6291124"/>
                    </a:cubicBezTo>
                    <a:cubicBezTo>
                      <a:pt x="865742" y="6403140"/>
                      <a:pt x="697310" y="6469704"/>
                      <a:pt x="636674" y="6440764"/>
                    </a:cubicBezTo>
                    <a:cubicBezTo>
                      <a:pt x="623306" y="6434384"/>
                      <a:pt x="623334" y="6437780"/>
                      <a:pt x="622596" y="4820364"/>
                    </a:cubicBezTo>
                    <a:cubicBezTo>
                      <a:pt x="622170" y="3894388"/>
                      <a:pt x="617994" y="3616630"/>
                      <a:pt x="600064" y="3321764"/>
                    </a:cubicBezTo>
                    <a:cubicBezTo>
                      <a:pt x="557540" y="2622444"/>
                      <a:pt x="508162" y="2038744"/>
                      <a:pt x="477594" y="1873965"/>
                    </a:cubicBezTo>
                    <a:cubicBezTo>
                      <a:pt x="470466" y="1835547"/>
                      <a:pt x="458682" y="1766968"/>
                      <a:pt x="451400" y="1721565"/>
                    </a:cubicBezTo>
                    <a:cubicBezTo>
                      <a:pt x="400894" y="1406551"/>
                      <a:pt x="300074" y="1092071"/>
                      <a:pt x="205962" y="955996"/>
                    </a:cubicBezTo>
                    <a:cubicBezTo>
                      <a:pt x="37078" y="711810"/>
                      <a:pt x="-38008" y="466261"/>
                      <a:pt x="18694" y="343615"/>
                    </a:cubicBezTo>
                    <a:cubicBezTo>
                      <a:pt x="51484" y="272694"/>
                      <a:pt x="156764" y="132952"/>
                      <a:pt x="214226" y="84074"/>
                    </a:cubicBezTo>
                    <a:cubicBezTo>
                      <a:pt x="240698" y="61559"/>
                      <a:pt x="274986" y="32199"/>
                      <a:pt x="290426" y="18829"/>
                    </a:cubicBezTo>
                    <a:cubicBezTo>
                      <a:pt x="305868" y="5460"/>
                      <a:pt x="325682" y="-2656"/>
                      <a:pt x="334458" y="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7" name="任意多边形: 形状 176">
                <a:extLst>
                  <a:ext uri="{FF2B5EF4-FFF2-40B4-BE49-F238E27FC236}">
                    <a16:creationId xmlns:a16="http://schemas.microsoft.com/office/drawing/2014/main" id="{16F01EE0-46C5-462A-B4BD-D577E5FC4089}"/>
                  </a:ext>
                </a:extLst>
              </p:cNvPr>
              <p:cNvSpPr/>
              <p:nvPr/>
            </p:nvSpPr>
            <p:spPr>
              <a:xfrm>
                <a:off x="-28009774" y="47164"/>
                <a:ext cx="13069074" cy="13627937"/>
              </a:xfrm>
              <a:custGeom>
                <a:avLst/>
                <a:gdLst>
                  <a:gd name="connsiteX0" fmla="*/ 6595638 w 13069074"/>
                  <a:gd name="connsiteY0" fmla="*/ 73 h 13627937"/>
                  <a:gd name="connsiteX1" fmla="*/ 6709438 w 13069074"/>
                  <a:gd name="connsiteY1" fmla="*/ 10362 h 13627937"/>
                  <a:gd name="connsiteX2" fmla="*/ 6736178 w 13069074"/>
                  <a:gd name="connsiteY2" fmla="*/ 165937 h 13627937"/>
                  <a:gd name="connsiteX3" fmla="*/ 6802466 w 13069074"/>
                  <a:gd name="connsiteY3" fmla="*/ 576301 h 13627937"/>
                  <a:gd name="connsiteX4" fmla="*/ 6925026 w 13069074"/>
                  <a:gd name="connsiteY4" fmla="*/ 602242 h 13627937"/>
                  <a:gd name="connsiteX5" fmla="*/ 7045182 w 13069074"/>
                  <a:gd name="connsiteY5" fmla="*/ 606063 h 13627937"/>
                  <a:gd name="connsiteX6" fmla="*/ 7114226 w 13069074"/>
                  <a:gd name="connsiteY6" fmla="*/ 323477 h 13627937"/>
                  <a:gd name="connsiteX7" fmla="*/ 7195342 w 13069074"/>
                  <a:gd name="connsiteY7" fmla="*/ 40852 h 13627937"/>
                  <a:gd name="connsiteX8" fmla="*/ 7522350 w 13069074"/>
                  <a:gd name="connsiteY8" fmla="*/ 72161 h 13627937"/>
                  <a:gd name="connsiteX9" fmla="*/ 7569978 w 13069074"/>
                  <a:gd name="connsiteY9" fmla="*/ 91707 h 13627937"/>
                  <a:gd name="connsiteX10" fmla="*/ 7569978 w 13069074"/>
                  <a:gd name="connsiteY10" fmla="*/ 382073 h 13627937"/>
                  <a:gd name="connsiteX11" fmla="*/ 7585254 w 13069074"/>
                  <a:gd name="connsiteY11" fmla="*/ 681880 h 13627937"/>
                  <a:gd name="connsiteX12" fmla="*/ 7683678 w 13069074"/>
                  <a:gd name="connsiteY12" fmla="*/ 701973 h 13627937"/>
                  <a:gd name="connsiteX13" fmla="*/ 7784118 w 13069074"/>
                  <a:gd name="connsiteY13" fmla="*/ 715506 h 13627937"/>
                  <a:gd name="connsiteX14" fmla="*/ 7919018 w 13069074"/>
                  <a:gd name="connsiteY14" fmla="*/ 445337 h 13627937"/>
                  <a:gd name="connsiteX15" fmla="*/ 8061386 w 13069074"/>
                  <a:gd name="connsiteY15" fmla="*/ 191337 h 13627937"/>
                  <a:gd name="connsiteX16" fmla="*/ 8211814 w 13069074"/>
                  <a:gd name="connsiteY16" fmla="*/ 222359 h 13627937"/>
                  <a:gd name="connsiteX17" fmla="*/ 8291922 w 13069074"/>
                  <a:gd name="connsiteY17" fmla="*/ 248157 h 13627937"/>
                  <a:gd name="connsiteX18" fmla="*/ 8379418 w 13069074"/>
                  <a:gd name="connsiteY18" fmla="*/ 285941 h 13627937"/>
                  <a:gd name="connsiteX19" fmla="*/ 8412698 w 13069074"/>
                  <a:gd name="connsiteY19" fmla="*/ 314564 h 13627937"/>
                  <a:gd name="connsiteX20" fmla="*/ 8385278 w 13069074"/>
                  <a:gd name="connsiteY20" fmla="*/ 446626 h 13627937"/>
                  <a:gd name="connsiteX21" fmla="*/ 8327370 w 13069074"/>
                  <a:gd name="connsiteY21" fmla="*/ 837559 h 13627937"/>
                  <a:gd name="connsiteX22" fmla="*/ 8395474 w 13069074"/>
                  <a:gd name="connsiteY22" fmla="*/ 892126 h 13627937"/>
                  <a:gd name="connsiteX23" fmla="*/ 8514618 w 13069074"/>
                  <a:gd name="connsiteY23" fmla="*/ 935936 h 13627937"/>
                  <a:gd name="connsiteX24" fmla="*/ 8573978 w 13069074"/>
                  <a:gd name="connsiteY24" fmla="*/ 932169 h 13627937"/>
                  <a:gd name="connsiteX25" fmla="*/ 8865618 w 13069074"/>
                  <a:gd name="connsiteY25" fmla="*/ 464310 h 13627937"/>
                  <a:gd name="connsiteX26" fmla="*/ 9187906 w 13069074"/>
                  <a:gd name="connsiteY26" fmla="*/ 596277 h 13627937"/>
                  <a:gd name="connsiteX27" fmla="*/ 9191362 w 13069074"/>
                  <a:gd name="connsiteY27" fmla="*/ 683785 h 13627937"/>
                  <a:gd name="connsiteX28" fmla="*/ 9162698 w 13069074"/>
                  <a:gd name="connsiteY28" fmla="*/ 798777 h 13627937"/>
                  <a:gd name="connsiteX29" fmla="*/ 9143106 w 13069074"/>
                  <a:gd name="connsiteY29" fmla="*/ 859118 h 13627937"/>
                  <a:gd name="connsiteX30" fmla="*/ 9132074 w 13069074"/>
                  <a:gd name="connsiteY30" fmla="*/ 895282 h 13627937"/>
                  <a:gd name="connsiteX31" fmla="*/ 9101926 w 13069074"/>
                  <a:gd name="connsiteY31" fmla="*/ 992958 h 13627937"/>
                  <a:gd name="connsiteX32" fmla="*/ 9069282 w 13069074"/>
                  <a:gd name="connsiteY32" fmla="*/ 1120290 h 13627937"/>
                  <a:gd name="connsiteX33" fmla="*/ 9066790 w 13069074"/>
                  <a:gd name="connsiteY33" fmla="*/ 1179292 h 13627937"/>
                  <a:gd name="connsiteX34" fmla="*/ 9169086 w 13069074"/>
                  <a:gd name="connsiteY34" fmla="*/ 1231415 h 13627937"/>
                  <a:gd name="connsiteX35" fmla="*/ 9274754 w 13069074"/>
                  <a:gd name="connsiteY35" fmla="*/ 1277113 h 13627937"/>
                  <a:gd name="connsiteX36" fmla="*/ 9355670 w 13069074"/>
                  <a:gd name="connsiteY36" fmla="*/ 1165988 h 13627937"/>
                  <a:gd name="connsiteX37" fmla="*/ 9645534 w 13069074"/>
                  <a:gd name="connsiteY37" fmla="*/ 826337 h 13627937"/>
                  <a:gd name="connsiteX38" fmla="*/ 9952154 w 13069074"/>
                  <a:gd name="connsiteY38" fmla="*/ 1019767 h 13627937"/>
                  <a:gd name="connsiteX39" fmla="*/ 9940214 w 13069074"/>
                  <a:gd name="connsiteY39" fmla="*/ 1065975 h 13627937"/>
                  <a:gd name="connsiteX40" fmla="*/ 9843082 w 13069074"/>
                  <a:gd name="connsiteY40" fmla="*/ 1283537 h 13627937"/>
                  <a:gd name="connsiteX41" fmla="*/ 9754378 w 13069074"/>
                  <a:gd name="connsiteY41" fmla="*/ 1555549 h 13627937"/>
                  <a:gd name="connsiteX42" fmla="*/ 9951426 w 13069074"/>
                  <a:gd name="connsiteY42" fmla="*/ 1702637 h 13627937"/>
                  <a:gd name="connsiteX43" fmla="*/ 10153410 w 13069074"/>
                  <a:gd name="connsiteY43" fmla="*/ 1505787 h 13627937"/>
                  <a:gd name="connsiteX44" fmla="*/ 10410694 w 13069074"/>
                  <a:gd name="connsiteY44" fmla="*/ 1318462 h 13627937"/>
                  <a:gd name="connsiteX45" fmla="*/ 10628326 w 13069074"/>
                  <a:gd name="connsiteY45" fmla="*/ 1494818 h 13627937"/>
                  <a:gd name="connsiteX46" fmla="*/ 10516634 w 13069074"/>
                  <a:gd name="connsiteY46" fmla="*/ 1766137 h 13627937"/>
                  <a:gd name="connsiteX47" fmla="*/ 10394686 w 13069074"/>
                  <a:gd name="connsiteY47" fmla="*/ 1994101 h 13627937"/>
                  <a:gd name="connsiteX48" fmla="*/ 10382754 w 13069074"/>
                  <a:gd name="connsiteY48" fmla="*/ 2032201 h 13627937"/>
                  <a:gd name="connsiteX49" fmla="*/ 10556978 w 13069074"/>
                  <a:gd name="connsiteY49" fmla="*/ 2204245 h 13627937"/>
                  <a:gd name="connsiteX50" fmla="*/ 10772878 w 13069074"/>
                  <a:gd name="connsiteY50" fmla="*/ 2043681 h 13627937"/>
                  <a:gd name="connsiteX51" fmla="*/ 10988638 w 13069074"/>
                  <a:gd name="connsiteY51" fmla="*/ 1871349 h 13627937"/>
                  <a:gd name="connsiteX52" fmla="*/ 11156974 w 13069074"/>
                  <a:gd name="connsiteY52" fmla="*/ 1991753 h 13627937"/>
                  <a:gd name="connsiteX53" fmla="*/ 11134410 w 13069074"/>
                  <a:gd name="connsiteY53" fmla="*/ 2334509 h 13627937"/>
                  <a:gd name="connsiteX54" fmla="*/ 10949630 w 13069074"/>
                  <a:gd name="connsiteY54" fmla="*/ 2625829 h 13627937"/>
                  <a:gd name="connsiteX55" fmla="*/ 11064218 w 13069074"/>
                  <a:gd name="connsiteY55" fmla="*/ 2761065 h 13627937"/>
                  <a:gd name="connsiteX56" fmla="*/ 11107578 w 13069074"/>
                  <a:gd name="connsiteY56" fmla="*/ 2809845 h 13627937"/>
                  <a:gd name="connsiteX57" fmla="*/ 11335854 w 13069074"/>
                  <a:gd name="connsiteY57" fmla="*/ 2662653 h 13627937"/>
                  <a:gd name="connsiteX58" fmla="*/ 11591338 w 13069074"/>
                  <a:gd name="connsiteY58" fmla="*/ 2521799 h 13627937"/>
                  <a:gd name="connsiteX59" fmla="*/ 11715166 w 13069074"/>
                  <a:gd name="connsiteY59" fmla="*/ 2654175 h 13627937"/>
                  <a:gd name="connsiteX60" fmla="*/ 11805278 w 13069074"/>
                  <a:gd name="connsiteY60" fmla="*/ 2809749 h 13627937"/>
                  <a:gd name="connsiteX61" fmla="*/ 11706634 w 13069074"/>
                  <a:gd name="connsiteY61" fmla="*/ 2934537 h 13627937"/>
                  <a:gd name="connsiteX62" fmla="*/ 11521906 w 13069074"/>
                  <a:gd name="connsiteY62" fmla="*/ 3139393 h 13627937"/>
                  <a:gd name="connsiteX63" fmla="*/ 11429326 w 13069074"/>
                  <a:gd name="connsiteY63" fmla="*/ 3249001 h 13627937"/>
                  <a:gd name="connsiteX64" fmla="*/ 11489938 w 13069074"/>
                  <a:gd name="connsiteY64" fmla="*/ 3347217 h 13627937"/>
                  <a:gd name="connsiteX65" fmla="*/ 11567114 w 13069074"/>
                  <a:gd name="connsiteY65" fmla="*/ 3451791 h 13627937"/>
                  <a:gd name="connsiteX66" fmla="*/ 11643754 w 13069074"/>
                  <a:gd name="connsiteY66" fmla="*/ 3423271 h 13627937"/>
                  <a:gd name="connsiteX67" fmla="*/ 11773674 w 13069074"/>
                  <a:gd name="connsiteY67" fmla="*/ 3357591 h 13627937"/>
                  <a:gd name="connsiteX68" fmla="*/ 11868926 w 13069074"/>
                  <a:gd name="connsiteY68" fmla="*/ 3315507 h 13627937"/>
                  <a:gd name="connsiteX69" fmla="*/ 11961002 w 13069074"/>
                  <a:gd name="connsiteY69" fmla="*/ 3284163 h 13627937"/>
                  <a:gd name="connsiteX70" fmla="*/ 12056250 w 13069074"/>
                  <a:gd name="connsiteY70" fmla="*/ 3251375 h 13627937"/>
                  <a:gd name="connsiteX71" fmla="*/ 12144314 w 13069074"/>
                  <a:gd name="connsiteY71" fmla="*/ 3315537 h 13627937"/>
                  <a:gd name="connsiteX72" fmla="*/ 12223082 w 13069074"/>
                  <a:gd name="connsiteY72" fmla="*/ 3452349 h 13627937"/>
                  <a:gd name="connsiteX73" fmla="*/ 12189602 w 13069074"/>
                  <a:gd name="connsiteY73" fmla="*/ 3647437 h 13627937"/>
                  <a:gd name="connsiteX74" fmla="*/ 11837178 w 13069074"/>
                  <a:gd name="connsiteY74" fmla="*/ 3946061 h 13627937"/>
                  <a:gd name="connsiteX75" fmla="*/ 11933910 w 13069074"/>
                  <a:gd name="connsiteY75" fmla="*/ 4155049 h 13627937"/>
                  <a:gd name="connsiteX76" fmla="*/ 12016094 w 13069074"/>
                  <a:gd name="connsiteY76" fmla="*/ 4158655 h 13627937"/>
                  <a:gd name="connsiteX77" fmla="*/ 12178010 w 13069074"/>
                  <a:gd name="connsiteY77" fmla="*/ 4105133 h 13627937"/>
                  <a:gd name="connsiteX78" fmla="*/ 12470482 w 13069074"/>
                  <a:gd name="connsiteY78" fmla="*/ 4035137 h 13627937"/>
                  <a:gd name="connsiteX79" fmla="*/ 12531134 w 13069074"/>
                  <a:gd name="connsiteY79" fmla="*/ 4109287 h 13627937"/>
                  <a:gd name="connsiteX80" fmla="*/ 12611306 w 13069074"/>
                  <a:gd name="connsiteY80" fmla="*/ 4291813 h 13627937"/>
                  <a:gd name="connsiteX81" fmla="*/ 12564250 w 13069074"/>
                  <a:gd name="connsiteY81" fmla="*/ 4431373 h 13627937"/>
                  <a:gd name="connsiteX82" fmla="*/ 12160122 w 13069074"/>
                  <a:gd name="connsiteY82" fmla="*/ 4688601 h 13627937"/>
                  <a:gd name="connsiteX83" fmla="*/ 12181990 w 13069074"/>
                  <a:gd name="connsiteY83" fmla="*/ 4809829 h 13627937"/>
                  <a:gd name="connsiteX84" fmla="*/ 12211826 w 13069074"/>
                  <a:gd name="connsiteY84" fmla="*/ 4918165 h 13627937"/>
                  <a:gd name="connsiteX85" fmla="*/ 12307074 w 13069074"/>
                  <a:gd name="connsiteY85" fmla="*/ 4910109 h 13627937"/>
                  <a:gd name="connsiteX86" fmla="*/ 12510274 w 13069074"/>
                  <a:gd name="connsiteY86" fmla="*/ 4884581 h 13627937"/>
                  <a:gd name="connsiteX87" fmla="*/ 12792266 w 13069074"/>
                  <a:gd name="connsiteY87" fmla="*/ 4874047 h 13627937"/>
                  <a:gd name="connsiteX88" fmla="*/ 12811994 w 13069074"/>
                  <a:gd name="connsiteY88" fmla="*/ 4934787 h 13627937"/>
                  <a:gd name="connsiteX89" fmla="*/ 12858302 w 13069074"/>
                  <a:gd name="connsiteY89" fmla="*/ 5092393 h 13627937"/>
                  <a:gd name="connsiteX90" fmla="*/ 12843650 w 13069074"/>
                  <a:gd name="connsiteY90" fmla="*/ 5254813 h 13627937"/>
                  <a:gd name="connsiteX91" fmla="*/ 12751578 w 13069074"/>
                  <a:gd name="connsiteY91" fmla="*/ 5288533 h 13627937"/>
                  <a:gd name="connsiteX92" fmla="*/ 12643626 w 13069074"/>
                  <a:gd name="connsiteY92" fmla="*/ 5334613 h 13627937"/>
                  <a:gd name="connsiteX93" fmla="*/ 12448546 w 13069074"/>
                  <a:gd name="connsiteY93" fmla="*/ 5429521 h 13627937"/>
                  <a:gd name="connsiteX94" fmla="*/ 12367930 w 13069074"/>
                  <a:gd name="connsiteY94" fmla="*/ 5503353 h 13627937"/>
                  <a:gd name="connsiteX95" fmla="*/ 12412966 w 13069074"/>
                  <a:gd name="connsiteY95" fmla="*/ 5712405 h 13627937"/>
                  <a:gd name="connsiteX96" fmla="*/ 12699762 w 13069074"/>
                  <a:gd name="connsiteY96" fmla="*/ 5725105 h 13627937"/>
                  <a:gd name="connsiteX97" fmla="*/ 12971038 w 13069074"/>
                  <a:gd name="connsiteY97" fmla="*/ 5722187 h 13627937"/>
                  <a:gd name="connsiteX98" fmla="*/ 12988122 w 13069074"/>
                  <a:gd name="connsiteY98" fmla="*/ 5779337 h 13627937"/>
                  <a:gd name="connsiteX99" fmla="*/ 13008570 w 13069074"/>
                  <a:gd name="connsiteY99" fmla="*/ 5974073 h 13627937"/>
                  <a:gd name="connsiteX100" fmla="*/ 13011926 w 13069074"/>
                  <a:gd name="connsiteY100" fmla="*/ 6111657 h 13627937"/>
                  <a:gd name="connsiteX101" fmla="*/ 12961126 w 13069074"/>
                  <a:gd name="connsiteY101" fmla="*/ 6128957 h 13627937"/>
                  <a:gd name="connsiteX102" fmla="*/ 12859526 w 13069074"/>
                  <a:gd name="connsiteY102" fmla="*/ 6158681 h 13627937"/>
                  <a:gd name="connsiteX103" fmla="*/ 12507102 w 13069074"/>
                  <a:gd name="connsiteY103" fmla="*/ 6264545 h 13627937"/>
                  <a:gd name="connsiteX104" fmla="*/ 12482958 w 13069074"/>
                  <a:gd name="connsiteY104" fmla="*/ 6452263 h 13627937"/>
                  <a:gd name="connsiteX105" fmla="*/ 12961126 w 13069074"/>
                  <a:gd name="connsiteY105" fmla="*/ 6590661 h 13627937"/>
                  <a:gd name="connsiteX106" fmla="*/ 13069074 w 13069074"/>
                  <a:gd name="connsiteY106" fmla="*/ 6815451 h 13627937"/>
                  <a:gd name="connsiteX107" fmla="*/ 13069074 w 13069074"/>
                  <a:gd name="connsiteY107" fmla="*/ 6999165 h 13627937"/>
                  <a:gd name="connsiteX108" fmla="*/ 13036630 w 13069074"/>
                  <a:gd name="connsiteY108" fmla="*/ 7011501 h 13627937"/>
                  <a:gd name="connsiteX109" fmla="*/ 12842954 w 13069074"/>
                  <a:gd name="connsiteY109" fmla="*/ 7036641 h 13627937"/>
                  <a:gd name="connsiteX110" fmla="*/ 12586474 w 13069074"/>
                  <a:gd name="connsiteY110" fmla="*/ 7065265 h 13627937"/>
                  <a:gd name="connsiteX111" fmla="*/ 12491226 w 13069074"/>
                  <a:gd name="connsiteY111" fmla="*/ 7081087 h 13627937"/>
                  <a:gd name="connsiteX112" fmla="*/ 12486330 w 13069074"/>
                  <a:gd name="connsiteY112" fmla="*/ 7204709 h 13627937"/>
                  <a:gd name="connsiteX113" fmla="*/ 12496490 w 13069074"/>
                  <a:gd name="connsiteY113" fmla="*/ 7346481 h 13627937"/>
                  <a:gd name="connsiteX114" fmla="*/ 12574402 w 13069074"/>
                  <a:gd name="connsiteY114" fmla="*/ 7373273 h 13627937"/>
                  <a:gd name="connsiteX115" fmla="*/ 12644362 w 13069074"/>
                  <a:gd name="connsiteY115" fmla="*/ 7393425 h 13627937"/>
                  <a:gd name="connsiteX116" fmla="*/ 12673986 w 13069074"/>
                  <a:gd name="connsiteY116" fmla="*/ 7404937 h 13627937"/>
                  <a:gd name="connsiteX117" fmla="*/ 12935726 w 13069074"/>
                  <a:gd name="connsiteY117" fmla="*/ 7467217 h 13627937"/>
                  <a:gd name="connsiteX118" fmla="*/ 13011926 w 13069074"/>
                  <a:gd name="connsiteY118" fmla="*/ 7489981 h 13627937"/>
                  <a:gd name="connsiteX119" fmla="*/ 13008366 w 13069074"/>
                  <a:gd name="connsiteY119" fmla="*/ 7628433 h 13627937"/>
                  <a:gd name="connsiteX120" fmla="*/ 12987926 w 13069074"/>
                  <a:gd name="connsiteY120" fmla="*/ 7824037 h 13627937"/>
                  <a:gd name="connsiteX121" fmla="*/ 12971050 w 13069074"/>
                  <a:gd name="connsiteY121" fmla="*/ 7881187 h 13627937"/>
                  <a:gd name="connsiteX122" fmla="*/ 12403254 w 13069074"/>
                  <a:gd name="connsiteY122" fmla="*/ 7893887 h 13627937"/>
                  <a:gd name="connsiteX123" fmla="*/ 12392890 w 13069074"/>
                  <a:gd name="connsiteY123" fmla="*/ 7944687 h 13627937"/>
                  <a:gd name="connsiteX124" fmla="*/ 12371626 w 13069074"/>
                  <a:gd name="connsiteY124" fmla="*/ 8147121 h 13627937"/>
                  <a:gd name="connsiteX125" fmla="*/ 12614746 w 13069074"/>
                  <a:gd name="connsiteY125" fmla="*/ 8257077 h 13627937"/>
                  <a:gd name="connsiteX126" fmla="*/ 12754130 w 13069074"/>
                  <a:gd name="connsiteY126" fmla="*/ 8320621 h 13627937"/>
                  <a:gd name="connsiteX127" fmla="*/ 12860270 w 13069074"/>
                  <a:gd name="connsiteY127" fmla="*/ 8370419 h 13627937"/>
                  <a:gd name="connsiteX128" fmla="*/ 12881154 w 13069074"/>
                  <a:gd name="connsiteY128" fmla="*/ 8417967 h 13627937"/>
                  <a:gd name="connsiteX129" fmla="*/ 12821554 w 13069074"/>
                  <a:gd name="connsiteY129" fmla="*/ 8670909 h 13627937"/>
                  <a:gd name="connsiteX130" fmla="*/ 12659002 w 13069074"/>
                  <a:gd name="connsiteY130" fmla="*/ 8745833 h 13627937"/>
                  <a:gd name="connsiteX131" fmla="*/ 12432502 w 13069074"/>
                  <a:gd name="connsiteY131" fmla="*/ 8712113 h 13627937"/>
                  <a:gd name="connsiteX132" fmla="*/ 12267402 w 13069074"/>
                  <a:gd name="connsiteY132" fmla="*/ 8694105 h 13627937"/>
                  <a:gd name="connsiteX133" fmla="*/ 12211826 w 13069074"/>
                  <a:gd name="connsiteY133" fmla="*/ 8687873 h 13627937"/>
                  <a:gd name="connsiteX134" fmla="*/ 12181594 w 13069074"/>
                  <a:gd name="connsiteY134" fmla="*/ 8786181 h 13627937"/>
                  <a:gd name="connsiteX135" fmla="*/ 12151906 w 13069074"/>
                  <a:gd name="connsiteY135" fmla="*/ 8911649 h 13627937"/>
                  <a:gd name="connsiteX136" fmla="*/ 12389402 w 13069074"/>
                  <a:gd name="connsiteY136" fmla="*/ 9081205 h 13627937"/>
                  <a:gd name="connsiteX137" fmla="*/ 12633790 w 13069074"/>
                  <a:gd name="connsiteY137" fmla="*/ 9242967 h 13627937"/>
                  <a:gd name="connsiteX138" fmla="*/ 12618738 w 13069074"/>
                  <a:gd name="connsiteY138" fmla="*/ 9302013 h 13627937"/>
                  <a:gd name="connsiteX139" fmla="*/ 12531362 w 13069074"/>
                  <a:gd name="connsiteY139" fmla="*/ 9494087 h 13627937"/>
                  <a:gd name="connsiteX140" fmla="*/ 12367250 w 13069074"/>
                  <a:gd name="connsiteY140" fmla="*/ 9563123 h 13627937"/>
                  <a:gd name="connsiteX141" fmla="*/ 12249926 w 13069074"/>
                  <a:gd name="connsiteY141" fmla="*/ 9525217 h 13627937"/>
                  <a:gd name="connsiteX142" fmla="*/ 12097526 w 13069074"/>
                  <a:gd name="connsiteY142" fmla="*/ 9482597 h 13627937"/>
                  <a:gd name="connsiteX143" fmla="*/ 11960482 w 13069074"/>
                  <a:gd name="connsiteY143" fmla="*/ 9456145 h 13627937"/>
                  <a:gd name="connsiteX144" fmla="*/ 11838826 w 13069074"/>
                  <a:gd name="connsiteY144" fmla="*/ 9676949 h 13627937"/>
                  <a:gd name="connsiteX145" fmla="*/ 12030258 w 13069074"/>
                  <a:gd name="connsiteY145" fmla="*/ 9836987 h 13627937"/>
                  <a:gd name="connsiteX146" fmla="*/ 12268978 w 13069074"/>
                  <a:gd name="connsiteY146" fmla="*/ 10068209 h 13627937"/>
                  <a:gd name="connsiteX147" fmla="*/ 12190666 w 13069074"/>
                  <a:gd name="connsiteY147" fmla="*/ 10238753 h 13627937"/>
                  <a:gd name="connsiteX148" fmla="*/ 12024330 w 13069074"/>
                  <a:gd name="connsiteY148" fmla="*/ 10358301 h 13627937"/>
                  <a:gd name="connsiteX149" fmla="*/ 11854970 w 13069074"/>
                  <a:gd name="connsiteY149" fmla="*/ 10282963 h 13627937"/>
                  <a:gd name="connsiteX150" fmla="*/ 11686602 w 13069074"/>
                  <a:gd name="connsiteY150" fmla="*/ 10213105 h 13627937"/>
                  <a:gd name="connsiteX151" fmla="*/ 11544110 w 13069074"/>
                  <a:gd name="connsiteY151" fmla="*/ 10183973 h 13627937"/>
                  <a:gd name="connsiteX152" fmla="*/ 11472698 w 13069074"/>
                  <a:gd name="connsiteY152" fmla="*/ 10292021 h 13627937"/>
                  <a:gd name="connsiteX153" fmla="*/ 11427466 w 13069074"/>
                  <a:gd name="connsiteY153" fmla="*/ 10378755 h 13627937"/>
                  <a:gd name="connsiteX154" fmla="*/ 11471906 w 13069074"/>
                  <a:gd name="connsiteY154" fmla="*/ 10425371 h 13627937"/>
                  <a:gd name="connsiteX155" fmla="*/ 11657354 w 13069074"/>
                  <a:gd name="connsiteY155" fmla="*/ 10618037 h 13627937"/>
                  <a:gd name="connsiteX156" fmla="*/ 11798298 w 13069074"/>
                  <a:gd name="connsiteY156" fmla="*/ 10802187 h 13627937"/>
                  <a:gd name="connsiteX157" fmla="*/ 11588834 w 13069074"/>
                  <a:gd name="connsiteY157" fmla="*/ 11085185 h 13627937"/>
                  <a:gd name="connsiteX158" fmla="*/ 11345774 w 13069074"/>
                  <a:gd name="connsiteY158" fmla="*/ 10961361 h 13627937"/>
                  <a:gd name="connsiteX159" fmla="*/ 11109138 w 13069074"/>
                  <a:gd name="connsiteY159" fmla="*/ 10833937 h 13627937"/>
                  <a:gd name="connsiteX160" fmla="*/ 10948178 w 13069074"/>
                  <a:gd name="connsiteY160" fmla="*/ 11009665 h 13627937"/>
                  <a:gd name="connsiteX161" fmla="*/ 11024810 w 13069074"/>
                  <a:gd name="connsiteY161" fmla="*/ 11126125 h 13627937"/>
                  <a:gd name="connsiteX162" fmla="*/ 11122858 w 13069074"/>
                  <a:gd name="connsiteY162" fmla="*/ 11265737 h 13627937"/>
                  <a:gd name="connsiteX163" fmla="*/ 11211322 w 13069074"/>
                  <a:gd name="connsiteY163" fmla="*/ 11385105 h 13627937"/>
                  <a:gd name="connsiteX164" fmla="*/ 11278378 w 13069074"/>
                  <a:gd name="connsiteY164" fmla="*/ 11491517 h 13627937"/>
                  <a:gd name="connsiteX165" fmla="*/ 11160902 w 13069074"/>
                  <a:gd name="connsiteY165" fmla="*/ 11617737 h 13627937"/>
                  <a:gd name="connsiteX166" fmla="*/ 11028178 w 13069074"/>
                  <a:gd name="connsiteY166" fmla="*/ 11743213 h 13627937"/>
                  <a:gd name="connsiteX167" fmla="*/ 10939282 w 13069074"/>
                  <a:gd name="connsiteY167" fmla="*/ 11700469 h 13627937"/>
                  <a:gd name="connsiteX168" fmla="*/ 10793314 w 13069074"/>
                  <a:gd name="connsiteY168" fmla="*/ 11585865 h 13627937"/>
                  <a:gd name="connsiteX169" fmla="*/ 10698066 w 13069074"/>
                  <a:gd name="connsiteY169" fmla="*/ 11509837 h 13627937"/>
                  <a:gd name="connsiteX170" fmla="*/ 10567594 w 13069074"/>
                  <a:gd name="connsiteY170" fmla="*/ 11418137 h 13627937"/>
                  <a:gd name="connsiteX171" fmla="*/ 10389378 w 13069074"/>
                  <a:gd name="connsiteY171" fmla="*/ 11579829 h 13627937"/>
                  <a:gd name="connsiteX172" fmla="*/ 10620190 w 13069074"/>
                  <a:gd name="connsiteY172" fmla="*/ 12019689 h 13627937"/>
                  <a:gd name="connsiteX173" fmla="*/ 10551722 w 13069074"/>
                  <a:gd name="connsiteY173" fmla="*/ 12182545 h 13627937"/>
                  <a:gd name="connsiteX174" fmla="*/ 10432626 w 13069074"/>
                  <a:gd name="connsiteY174" fmla="*/ 12279417 h 13627937"/>
                  <a:gd name="connsiteX175" fmla="*/ 10367638 w 13069074"/>
                  <a:gd name="connsiteY175" fmla="*/ 12319837 h 13627937"/>
                  <a:gd name="connsiteX176" fmla="*/ 10276018 w 13069074"/>
                  <a:gd name="connsiteY176" fmla="*/ 12246813 h 13627937"/>
                  <a:gd name="connsiteX177" fmla="*/ 9951234 w 13069074"/>
                  <a:gd name="connsiteY177" fmla="*/ 11926137 h 13627937"/>
                  <a:gd name="connsiteX178" fmla="*/ 9754378 w 13069074"/>
                  <a:gd name="connsiteY178" fmla="*/ 12063421 h 13627937"/>
                  <a:gd name="connsiteX179" fmla="*/ 9940218 w 13069074"/>
                  <a:gd name="connsiteY179" fmla="*/ 12549941 h 13627937"/>
                  <a:gd name="connsiteX180" fmla="*/ 9955506 w 13069074"/>
                  <a:gd name="connsiteY180" fmla="*/ 12606949 h 13627937"/>
                  <a:gd name="connsiteX181" fmla="*/ 9664986 w 13069074"/>
                  <a:gd name="connsiteY181" fmla="*/ 12787513 h 13627937"/>
                  <a:gd name="connsiteX182" fmla="*/ 9392822 w 13069074"/>
                  <a:gd name="connsiteY182" fmla="*/ 12481761 h 13627937"/>
                  <a:gd name="connsiteX183" fmla="*/ 9281874 w 13069074"/>
                  <a:gd name="connsiteY183" fmla="*/ 12345237 h 13627937"/>
                  <a:gd name="connsiteX184" fmla="*/ 9062426 w 13069074"/>
                  <a:gd name="connsiteY184" fmla="*/ 12458245 h 13627937"/>
                  <a:gd name="connsiteX185" fmla="*/ 9113210 w 13069074"/>
                  <a:gd name="connsiteY185" fmla="*/ 12681787 h 13627937"/>
                  <a:gd name="connsiteX186" fmla="*/ 9150982 w 13069074"/>
                  <a:gd name="connsiteY186" fmla="*/ 12827837 h 13627937"/>
                  <a:gd name="connsiteX187" fmla="*/ 9188998 w 13069074"/>
                  <a:gd name="connsiteY187" fmla="*/ 12952529 h 13627937"/>
                  <a:gd name="connsiteX188" fmla="*/ 9088098 w 13069074"/>
                  <a:gd name="connsiteY188" fmla="*/ 13078245 h 13627937"/>
                  <a:gd name="connsiteX189" fmla="*/ 8943290 w 13069074"/>
                  <a:gd name="connsiteY189" fmla="*/ 13140753 h 13627937"/>
                  <a:gd name="connsiteX190" fmla="*/ 8866306 w 13069074"/>
                  <a:gd name="connsiteY190" fmla="*/ 13164683 h 13627937"/>
                  <a:gd name="connsiteX191" fmla="*/ 8784906 w 13069074"/>
                  <a:gd name="connsiteY191" fmla="*/ 13053165 h 13627937"/>
                  <a:gd name="connsiteX192" fmla="*/ 8595954 w 13069074"/>
                  <a:gd name="connsiteY192" fmla="*/ 12710361 h 13627937"/>
                  <a:gd name="connsiteX193" fmla="*/ 8487014 w 13069074"/>
                  <a:gd name="connsiteY193" fmla="*/ 12687741 h 13627937"/>
                  <a:gd name="connsiteX194" fmla="*/ 8410814 w 13069074"/>
                  <a:gd name="connsiteY194" fmla="*/ 12713963 h 13627937"/>
                  <a:gd name="connsiteX195" fmla="*/ 8336186 w 13069074"/>
                  <a:gd name="connsiteY195" fmla="*/ 12817589 h 13627937"/>
                  <a:gd name="connsiteX196" fmla="*/ 8350546 w 13069074"/>
                  <a:gd name="connsiteY196" fmla="*/ 12948487 h 13627937"/>
                  <a:gd name="connsiteX197" fmla="*/ 8385074 w 13069074"/>
                  <a:gd name="connsiteY197" fmla="*/ 13168305 h 13627937"/>
                  <a:gd name="connsiteX198" fmla="*/ 8412330 w 13069074"/>
                  <a:gd name="connsiteY198" fmla="*/ 13311927 h 13627937"/>
                  <a:gd name="connsiteX199" fmla="*/ 8381678 w 13069074"/>
                  <a:gd name="connsiteY199" fmla="*/ 13328529 h 13627937"/>
                  <a:gd name="connsiteX200" fmla="*/ 8214222 w 13069074"/>
                  <a:gd name="connsiteY200" fmla="*/ 13391761 h 13627937"/>
                  <a:gd name="connsiteX201" fmla="*/ 8049122 w 13069074"/>
                  <a:gd name="connsiteY201" fmla="*/ 13420073 h 13627937"/>
                  <a:gd name="connsiteX202" fmla="*/ 7918354 w 13069074"/>
                  <a:gd name="connsiteY202" fmla="*/ 13149723 h 13627937"/>
                  <a:gd name="connsiteX203" fmla="*/ 7815886 w 13069074"/>
                  <a:gd name="connsiteY203" fmla="*/ 12897687 h 13627937"/>
                  <a:gd name="connsiteX204" fmla="*/ 7746778 w 13069074"/>
                  <a:gd name="connsiteY204" fmla="*/ 12906821 h 13627937"/>
                  <a:gd name="connsiteX205" fmla="*/ 7620646 w 13069074"/>
                  <a:gd name="connsiteY205" fmla="*/ 12927143 h 13627937"/>
                  <a:gd name="connsiteX206" fmla="*/ 7563626 w 13069074"/>
                  <a:gd name="connsiteY206" fmla="*/ 12938329 h 13627937"/>
                  <a:gd name="connsiteX207" fmla="*/ 7566566 w 13069074"/>
                  <a:gd name="connsiteY207" fmla="*/ 13230973 h 13627937"/>
                  <a:gd name="connsiteX208" fmla="*/ 7553462 w 13069074"/>
                  <a:gd name="connsiteY208" fmla="*/ 13536933 h 13627937"/>
                  <a:gd name="connsiteX209" fmla="*/ 7429870 w 13069074"/>
                  <a:gd name="connsiteY209" fmla="*/ 13557357 h 13627937"/>
                  <a:gd name="connsiteX210" fmla="*/ 7271526 w 13069074"/>
                  <a:gd name="connsiteY210" fmla="*/ 13571769 h 13627937"/>
                  <a:gd name="connsiteX211" fmla="*/ 7198686 w 13069074"/>
                  <a:gd name="connsiteY211" fmla="*/ 13562229 h 13627937"/>
                  <a:gd name="connsiteX212" fmla="*/ 7054166 w 13069074"/>
                  <a:gd name="connsiteY212" fmla="*/ 13053261 h 13627937"/>
                  <a:gd name="connsiteX213" fmla="*/ 6886042 w 13069074"/>
                  <a:gd name="connsiteY213" fmla="*/ 13026497 h 13627937"/>
                  <a:gd name="connsiteX214" fmla="*/ 6790134 w 13069074"/>
                  <a:gd name="connsiteY214" fmla="*/ 13074121 h 13627937"/>
                  <a:gd name="connsiteX215" fmla="*/ 6764598 w 13069074"/>
                  <a:gd name="connsiteY215" fmla="*/ 13196137 h 13627937"/>
                  <a:gd name="connsiteX216" fmla="*/ 6702010 w 13069074"/>
                  <a:gd name="connsiteY216" fmla="*/ 13605713 h 13627937"/>
                  <a:gd name="connsiteX217" fmla="*/ 6527702 w 13069074"/>
                  <a:gd name="connsiteY217" fmla="*/ 13627937 h 13627937"/>
                  <a:gd name="connsiteX218" fmla="*/ 6353022 w 13069074"/>
                  <a:gd name="connsiteY218" fmla="*/ 13611593 h 13627937"/>
                  <a:gd name="connsiteX219" fmla="*/ 6319882 w 13069074"/>
                  <a:gd name="connsiteY219" fmla="*/ 13487769 h 13627937"/>
                  <a:gd name="connsiteX220" fmla="*/ 6262514 w 13069074"/>
                  <a:gd name="connsiteY220" fmla="*/ 13041985 h 13627937"/>
                  <a:gd name="connsiteX221" fmla="*/ 6025106 w 13069074"/>
                  <a:gd name="connsiteY221" fmla="*/ 13022277 h 13627937"/>
                  <a:gd name="connsiteX222" fmla="*/ 5916510 w 13069074"/>
                  <a:gd name="connsiteY222" fmla="*/ 13402201 h 13627937"/>
                  <a:gd name="connsiteX223" fmla="*/ 5738374 w 13069074"/>
                  <a:gd name="connsiteY223" fmla="*/ 13573267 h 13627937"/>
                  <a:gd name="connsiteX224" fmla="*/ 5578622 w 13069074"/>
                  <a:gd name="connsiteY224" fmla="*/ 13550333 h 13627937"/>
                  <a:gd name="connsiteX225" fmla="*/ 5487178 w 13069074"/>
                  <a:gd name="connsiteY225" fmla="*/ 13228629 h 13627937"/>
                  <a:gd name="connsiteX226" fmla="*/ 5487178 w 13069074"/>
                  <a:gd name="connsiteY226" fmla="*/ 12945437 h 13627937"/>
                  <a:gd name="connsiteX227" fmla="*/ 5431114 w 13069074"/>
                  <a:gd name="connsiteY227" fmla="*/ 12929741 h 13627937"/>
                  <a:gd name="connsiteX228" fmla="*/ 5302450 w 13069074"/>
                  <a:gd name="connsiteY228" fmla="*/ 12905865 h 13627937"/>
                  <a:gd name="connsiteX229" fmla="*/ 5229850 w 13069074"/>
                  <a:gd name="connsiteY229" fmla="*/ 12897687 h 13627937"/>
                  <a:gd name="connsiteX230" fmla="*/ 5141398 w 13069074"/>
                  <a:gd name="connsiteY230" fmla="*/ 13113587 h 13627937"/>
                  <a:gd name="connsiteX231" fmla="*/ 5052826 w 13069074"/>
                  <a:gd name="connsiteY231" fmla="*/ 13363653 h 13627937"/>
                  <a:gd name="connsiteX232" fmla="*/ 5028586 w 13069074"/>
                  <a:gd name="connsiteY232" fmla="*/ 13419643 h 13627937"/>
                  <a:gd name="connsiteX233" fmla="*/ 4950550 w 13069074"/>
                  <a:gd name="connsiteY233" fmla="*/ 13421007 h 13627937"/>
                  <a:gd name="connsiteX234" fmla="*/ 4718654 w 13069074"/>
                  <a:gd name="connsiteY234" fmla="*/ 13361237 h 13627937"/>
                  <a:gd name="connsiteX235" fmla="*/ 4681610 w 13069074"/>
                  <a:gd name="connsiteY235" fmla="*/ 13336813 h 13627937"/>
                  <a:gd name="connsiteX236" fmla="*/ 4667802 w 13069074"/>
                  <a:gd name="connsiteY236" fmla="*/ 13193939 h 13627937"/>
                  <a:gd name="connsiteX237" fmla="*/ 4725914 w 13069074"/>
                  <a:gd name="connsiteY237" fmla="*/ 12775387 h 13627937"/>
                  <a:gd name="connsiteX238" fmla="*/ 4636274 w 13069074"/>
                  <a:gd name="connsiteY238" fmla="*/ 12715061 h 13627937"/>
                  <a:gd name="connsiteX239" fmla="*/ 4388626 w 13069074"/>
                  <a:gd name="connsiteY239" fmla="*/ 12824365 h 13627937"/>
                  <a:gd name="connsiteX240" fmla="*/ 4271562 w 13069074"/>
                  <a:gd name="connsiteY240" fmla="*/ 13055081 h 13627937"/>
                  <a:gd name="connsiteX241" fmla="*/ 4218978 w 13069074"/>
                  <a:gd name="connsiteY241" fmla="*/ 13149181 h 13627937"/>
                  <a:gd name="connsiteX242" fmla="*/ 4120142 w 13069074"/>
                  <a:gd name="connsiteY242" fmla="*/ 13141757 h 13627937"/>
                  <a:gd name="connsiteX243" fmla="*/ 3967046 w 13069074"/>
                  <a:gd name="connsiteY243" fmla="*/ 13077289 h 13627937"/>
                  <a:gd name="connsiteX244" fmla="*/ 3869498 w 13069074"/>
                  <a:gd name="connsiteY244" fmla="*/ 12946933 h 13627937"/>
                  <a:gd name="connsiteX245" fmla="*/ 3974598 w 13069074"/>
                  <a:gd name="connsiteY245" fmla="*/ 12548945 h 13627937"/>
                  <a:gd name="connsiteX246" fmla="*/ 4001274 w 13069074"/>
                  <a:gd name="connsiteY246" fmla="*/ 12464633 h 13627937"/>
                  <a:gd name="connsiteX247" fmla="*/ 3789386 w 13069074"/>
                  <a:gd name="connsiteY247" fmla="*/ 12345237 h 13627937"/>
                  <a:gd name="connsiteX248" fmla="*/ 3519682 w 13069074"/>
                  <a:gd name="connsiteY248" fmla="*/ 12685205 h 13627937"/>
                  <a:gd name="connsiteX249" fmla="*/ 3324778 w 13069074"/>
                  <a:gd name="connsiteY249" fmla="*/ 12750421 h 13627937"/>
                  <a:gd name="connsiteX250" fmla="*/ 3124610 w 13069074"/>
                  <a:gd name="connsiteY250" fmla="*/ 12538621 h 13627937"/>
                  <a:gd name="connsiteX251" fmla="*/ 3201714 w 13069074"/>
                  <a:gd name="connsiteY251" fmla="*/ 12326187 h 13627937"/>
                  <a:gd name="connsiteX252" fmla="*/ 3246598 w 13069074"/>
                  <a:gd name="connsiteY252" fmla="*/ 12211887 h 13627937"/>
                  <a:gd name="connsiteX253" fmla="*/ 3286330 w 13069074"/>
                  <a:gd name="connsiteY253" fmla="*/ 12116637 h 13627937"/>
                  <a:gd name="connsiteX254" fmla="*/ 3304670 w 13069074"/>
                  <a:gd name="connsiteY254" fmla="*/ 12040437 h 13627937"/>
                  <a:gd name="connsiteX255" fmla="*/ 3208094 w 13069074"/>
                  <a:gd name="connsiteY255" fmla="*/ 11975509 h 13627937"/>
                  <a:gd name="connsiteX256" fmla="*/ 3122326 w 13069074"/>
                  <a:gd name="connsiteY256" fmla="*/ 11910581 h 13627937"/>
                  <a:gd name="connsiteX257" fmla="*/ 2925610 w 13069074"/>
                  <a:gd name="connsiteY257" fmla="*/ 12115209 h 13627937"/>
                  <a:gd name="connsiteX258" fmla="*/ 2695158 w 13069074"/>
                  <a:gd name="connsiteY258" fmla="*/ 12313229 h 13627937"/>
                  <a:gd name="connsiteX259" fmla="*/ 2422618 w 13069074"/>
                  <a:gd name="connsiteY259" fmla="*/ 12089169 h 13627937"/>
                  <a:gd name="connsiteX260" fmla="*/ 2621310 w 13069074"/>
                  <a:gd name="connsiteY260" fmla="*/ 11689623 h 13627937"/>
                  <a:gd name="connsiteX261" fmla="*/ 2674402 w 13069074"/>
                  <a:gd name="connsiteY261" fmla="*/ 11575323 h 13627937"/>
                  <a:gd name="connsiteX262" fmla="*/ 2500870 w 13069074"/>
                  <a:gd name="connsiteY262" fmla="*/ 11411829 h 13627937"/>
                  <a:gd name="connsiteX263" fmla="*/ 2291322 w 13069074"/>
                  <a:gd name="connsiteY263" fmla="*/ 11568521 h 13627937"/>
                  <a:gd name="connsiteX264" fmla="*/ 2066890 w 13069074"/>
                  <a:gd name="connsiteY264" fmla="*/ 11740853 h 13627937"/>
                  <a:gd name="connsiteX265" fmla="*/ 1924014 w 13069074"/>
                  <a:gd name="connsiteY265" fmla="*/ 11645277 h 13627937"/>
                  <a:gd name="connsiteX266" fmla="*/ 1804178 w 13069074"/>
                  <a:gd name="connsiteY266" fmla="*/ 11494065 h 13627937"/>
                  <a:gd name="connsiteX267" fmla="*/ 1905462 w 13069074"/>
                  <a:gd name="connsiteY267" fmla="*/ 11291137 h 13627937"/>
                  <a:gd name="connsiteX268" fmla="*/ 2121674 w 13069074"/>
                  <a:gd name="connsiteY268" fmla="*/ 11008721 h 13627937"/>
                  <a:gd name="connsiteX269" fmla="*/ 2090478 w 13069074"/>
                  <a:gd name="connsiteY269" fmla="*/ 10961457 h 13627937"/>
                  <a:gd name="connsiteX270" fmla="*/ 2025250 w 13069074"/>
                  <a:gd name="connsiteY270" fmla="*/ 10883043 h 13627937"/>
                  <a:gd name="connsiteX271" fmla="*/ 1902310 w 13069074"/>
                  <a:gd name="connsiteY271" fmla="*/ 10859337 h 13627937"/>
                  <a:gd name="connsiteX272" fmla="*/ 1863158 w 13069074"/>
                  <a:gd name="connsiteY272" fmla="*/ 10884737 h 13627937"/>
                  <a:gd name="connsiteX273" fmla="*/ 1677178 w 13069074"/>
                  <a:gd name="connsiteY273" fmla="*/ 10992687 h 13627937"/>
                  <a:gd name="connsiteX274" fmla="*/ 1474510 w 13069074"/>
                  <a:gd name="connsiteY274" fmla="*/ 11100637 h 13627937"/>
                  <a:gd name="connsiteX275" fmla="*/ 1252266 w 13069074"/>
                  <a:gd name="connsiteY275" fmla="*/ 10803657 h 13627937"/>
                  <a:gd name="connsiteX276" fmla="*/ 1436154 w 13069074"/>
                  <a:gd name="connsiteY276" fmla="*/ 10567237 h 13627937"/>
                  <a:gd name="connsiteX277" fmla="*/ 1632466 w 13069074"/>
                  <a:gd name="connsiteY277" fmla="*/ 10368277 h 13627937"/>
                  <a:gd name="connsiteX278" fmla="*/ 1495490 w 13069074"/>
                  <a:gd name="connsiteY278" fmla="*/ 10162623 h 13627937"/>
                  <a:gd name="connsiteX279" fmla="*/ 1410474 w 13069074"/>
                  <a:gd name="connsiteY279" fmla="*/ 10183301 h 13627937"/>
                  <a:gd name="connsiteX280" fmla="*/ 1302526 w 13069074"/>
                  <a:gd name="connsiteY280" fmla="*/ 10231709 h 13627937"/>
                  <a:gd name="connsiteX281" fmla="*/ 1081870 w 13069074"/>
                  <a:gd name="connsiteY281" fmla="*/ 10337449 h 13627937"/>
                  <a:gd name="connsiteX282" fmla="*/ 937098 w 13069074"/>
                  <a:gd name="connsiteY282" fmla="*/ 10335461 h 13627937"/>
                  <a:gd name="connsiteX283" fmla="*/ 800874 w 13069074"/>
                  <a:gd name="connsiteY283" fmla="*/ 10065533 h 13627937"/>
                  <a:gd name="connsiteX284" fmla="*/ 1091914 w 13069074"/>
                  <a:gd name="connsiteY284" fmla="*/ 9787597 h 13627937"/>
                  <a:gd name="connsiteX285" fmla="*/ 1163402 w 13069074"/>
                  <a:gd name="connsiteY285" fmla="*/ 9538537 h 13627937"/>
                  <a:gd name="connsiteX286" fmla="*/ 1079346 w 13069074"/>
                  <a:gd name="connsiteY286" fmla="*/ 9457169 h 13627937"/>
                  <a:gd name="connsiteX287" fmla="*/ 731026 w 13069074"/>
                  <a:gd name="connsiteY287" fmla="*/ 9543717 h 13627937"/>
                  <a:gd name="connsiteX288" fmla="*/ 589714 w 13069074"/>
                  <a:gd name="connsiteY288" fmla="*/ 9582829 h 13627937"/>
                  <a:gd name="connsiteX289" fmla="*/ 530590 w 13069074"/>
                  <a:gd name="connsiteY289" fmla="*/ 9522661 h 13627937"/>
                  <a:gd name="connsiteX290" fmla="*/ 439706 w 13069074"/>
                  <a:gd name="connsiteY290" fmla="*/ 9242629 h 13627937"/>
                  <a:gd name="connsiteX291" fmla="*/ 662594 w 13069074"/>
                  <a:gd name="connsiteY291" fmla="*/ 9092813 h 13627937"/>
                  <a:gd name="connsiteX292" fmla="*/ 897486 w 13069074"/>
                  <a:gd name="connsiteY292" fmla="*/ 8948561 h 13627937"/>
                  <a:gd name="connsiteX293" fmla="*/ 882150 w 13069074"/>
                  <a:gd name="connsiteY293" fmla="*/ 8817261 h 13627937"/>
                  <a:gd name="connsiteX294" fmla="*/ 847146 w 13069074"/>
                  <a:gd name="connsiteY294" fmla="*/ 8700337 h 13627937"/>
                  <a:gd name="connsiteX295" fmla="*/ 789086 w 13069074"/>
                  <a:gd name="connsiteY295" fmla="*/ 8694027 h 13627937"/>
                  <a:gd name="connsiteX296" fmla="*/ 411622 w 13069074"/>
                  <a:gd name="connsiteY296" fmla="*/ 8744587 h 13627937"/>
                  <a:gd name="connsiteX297" fmla="*/ 284278 w 13069074"/>
                  <a:gd name="connsiteY297" fmla="*/ 8753333 h 13627937"/>
                  <a:gd name="connsiteX298" fmla="*/ 218090 w 13069074"/>
                  <a:gd name="connsiteY298" fmla="*/ 8596633 h 13627937"/>
                  <a:gd name="connsiteX299" fmla="*/ 175038 w 13069074"/>
                  <a:gd name="connsiteY299" fmla="*/ 8375749 h 13627937"/>
                  <a:gd name="connsiteX300" fmla="*/ 347074 w 13069074"/>
                  <a:gd name="connsiteY300" fmla="*/ 8302191 h 13627937"/>
                  <a:gd name="connsiteX301" fmla="*/ 692690 w 13069074"/>
                  <a:gd name="connsiteY301" fmla="*/ 8138387 h 13627937"/>
                  <a:gd name="connsiteX302" fmla="*/ 673450 w 13069074"/>
                  <a:gd name="connsiteY302" fmla="*/ 8021329 h 13627937"/>
                  <a:gd name="connsiteX303" fmla="*/ 651078 w 13069074"/>
                  <a:gd name="connsiteY303" fmla="*/ 7910457 h 13627937"/>
                  <a:gd name="connsiteX304" fmla="*/ 356286 w 13069074"/>
                  <a:gd name="connsiteY304" fmla="*/ 7890969 h 13627937"/>
                  <a:gd name="connsiteX305" fmla="*/ 71202 w 13069074"/>
                  <a:gd name="connsiteY305" fmla="*/ 7881187 h 13627937"/>
                  <a:gd name="connsiteX306" fmla="*/ 55502 w 13069074"/>
                  <a:gd name="connsiteY306" fmla="*/ 7811337 h 13627937"/>
                  <a:gd name="connsiteX307" fmla="*/ 36162 w 13069074"/>
                  <a:gd name="connsiteY307" fmla="*/ 7615745 h 13627937"/>
                  <a:gd name="connsiteX308" fmla="*/ 32526 w 13069074"/>
                  <a:gd name="connsiteY308" fmla="*/ 7490003 h 13627937"/>
                  <a:gd name="connsiteX309" fmla="*/ 108726 w 13069074"/>
                  <a:gd name="connsiteY309" fmla="*/ 7467229 h 13627937"/>
                  <a:gd name="connsiteX310" fmla="*/ 533774 w 13069074"/>
                  <a:gd name="connsiteY310" fmla="*/ 7366837 h 13627937"/>
                  <a:gd name="connsiteX311" fmla="*/ 577122 w 13069074"/>
                  <a:gd name="connsiteY311" fmla="*/ 7246823 h 13627937"/>
                  <a:gd name="connsiteX312" fmla="*/ 457890 w 13069074"/>
                  <a:gd name="connsiteY312" fmla="*/ 7065273 h 13627937"/>
                  <a:gd name="connsiteX313" fmla="*/ 210326 w 13069074"/>
                  <a:gd name="connsiteY313" fmla="*/ 7030005 h 13627937"/>
                  <a:gd name="connsiteX314" fmla="*/ 778 w 13069074"/>
                  <a:gd name="connsiteY314" fmla="*/ 6813597 h 13627937"/>
                  <a:gd name="connsiteX315" fmla="*/ 16638 w 13069074"/>
                  <a:gd name="connsiteY315" fmla="*/ 6621933 h 13627937"/>
                  <a:gd name="connsiteX316" fmla="*/ 508686 w 13069074"/>
                  <a:gd name="connsiteY316" fmla="*/ 6537589 h 13627937"/>
                  <a:gd name="connsiteX317" fmla="*/ 567510 w 13069074"/>
                  <a:gd name="connsiteY317" fmla="*/ 6490335 h 13627937"/>
                  <a:gd name="connsiteX318" fmla="*/ 577122 w 13069074"/>
                  <a:gd name="connsiteY318" fmla="*/ 6360361 h 13627937"/>
                  <a:gd name="connsiteX319" fmla="*/ 578994 w 13069074"/>
                  <a:gd name="connsiteY319" fmla="*/ 6274637 h 13627937"/>
                  <a:gd name="connsiteX320" fmla="*/ 404370 w 13069074"/>
                  <a:gd name="connsiteY320" fmla="*/ 6222777 h 13627937"/>
                  <a:gd name="connsiteX321" fmla="*/ 184926 w 13069074"/>
                  <a:gd name="connsiteY321" fmla="*/ 6158793 h 13627937"/>
                  <a:gd name="connsiteX322" fmla="*/ 32602 w 13069074"/>
                  <a:gd name="connsiteY322" fmla="*/ 6053837 h 13627937"/>
                  <a:gd name="connsiteX323" fmla="*/ 86562 w 13069074"/>
                  <a:gd name="connsiteY323" fmla="*/ 5732621 h 13627937"/>
                  <a:gd name="connsiteX324" fmla="*/ 371502 w 13069074"/>
                  <a:gd name="connsiteY324" fmla="*/ 5722381 h 13627937"/>
                  <a:gd name="connsiteX325" fmla="*/ 654186 w 13069074"/>
                  <a:gd name="connsiteY325" fmla="*/ 5716873 h 13627937"/>
                  <a:gd name="connsiteX326" fmla="*/ 680658 w 13069074"/>
                  <a:gd name="connsiteY326" fmla="*/ 5594739 h 13627937"/>
                  <a:gd name="connsiteX327" fmla="*/ 658922 w 13069074"/>
                  <a:gd name="connsiteY327" fmla="*/ 5449137 h 13627937"/>
                  <a:gd name="connsiteX328" fmla="*/ 581106 w 13069074"/>
                  <a:gd name="connsiteY328" fmla="*/ 5415597 h 13627937"/>
                  <a:gd name="connsiteX329" fmla="*/ 356378 w 13069074"/>
                  <a:gd name="connsiteY329" fmla="*/ 5312845 h 13627937"/>
                  <a:gd name="connsiteX330" fmla="*/ 187018 w 13069074"/>
                  <a:gd name="connsiteY330" fmla="*/ 5235983 h 13627937"/>
                  <a:gd name="connsiteX331" fmla="*/ 210662 w 13069074"/>
                  <a:gd name="connsiteY331" fmla="*/ 5017337 h 13627937"/>
                  <a:gd name="connsiteX332" fmla="*/ 267718 w 13069074"/>
                  <a:gd name="connsiteY332" fmla="*/ 4873023 h 13627937"/>
                  <a:gd name="connsiteX333" fmla="*/ 673874 w 13069074"/>
                  <a:gd name="connsiteY333" fmla="*/ 4903617 h 13627937"/>
                  <a:gd name="connsiteX334" fmla="*/ 795926 w 13069074"/>
                  <a:gd name="connsiteY334" fmla="*/ 4921015 h 13627937"/>
                  <a:gd name="connsiteX335" fmla="*/ 848126 w 13069074"/>
                  <a:gd name="connsiteY335" fmla="*/ 4928437 h 13627937"/>
                  <a:gd name="connsiteX336" fmla="*/ 883758 w 13069074"/>
                  <a:gd name="connsiteY336" fmla="*/ 4807777 h 13627937"/>
                  <a:gd name="connsiteX337" fmla="*/ 907758 w 13069074"/>
                  <a:gd name="connsiteY337" fmla="*/ 4676385 h 13627937"/>
                  <a:gd name="connsiteX338" fmla="*/ 671490 w 13069074"/>
                  <a:gd name="connsiteY338" fmla="*/ 4534049 h 13627937"/>
                  <a:gd name="connsiteX339" fmla="*/ 440826 w 13069074"/>
                  <a:gd name="connsiteY339" fmla="*/ 4379399 h 13627937"/>
                  <a:gd name="connsiteX340" fmla="*/ 536550 w 13069074"/>
                  <a:gd name="connsiteY340" fmla="*/ 4080713 h 13627937"/>
                  <a:gd name="connsiteX341" fmla="*/ 596430 w 13069074"/>
                  <a:gd name="connsiteY341" fmla="*/ 4033405 h 13627937"/>
                  <a:gd name="connsiteX342" fmla="*/ 864378 w 13069074"/>
                  <a:gd name="connsiteY342" fmla="*/ 4095451 h 13627937"/>
                  <a:gd name="connsiteX343" fmla="*/ 1099326 w 13069074"/>
                  <a:gd name="connsiteY343" fmla="*/ 4163529 h 13627937"/>
                  <a:gd name="connsiteX344" fmla="*/ 1127838 w 13069074"/>
                  <a:gd name="connsiteY344" fmla="*/ 4130057 h 13627937"/>
                  <a:gd name="connsiteX345" fmla="*/ 1156466 w 13069074"/>
                  <a:gd name="connsiteY345" fmla="*/ 4083887 h 13627937"/>
                  <a:gd name="connsiteX346" fmla="*/ 1194630 w 13069074"/>
                  <a:gd name="connsiteY346" fmla="*/ 4015059 h 13627937"/>
                  <a:gd name="connsiteX347" fmla="*/ 1232674 w 13069074"/>
                  <a:gd name="connsiteY347" fmla="*/ 3949415 h 13627937"/>
                  <a:gd name="connsiteX348" fmla="*/ 912002 w 13069074"/>
                  <a:gd name="connsiteY348" fmla="*/ 3682049 h 13627937"/>
                  <a:gd name="connsiteX349" fmla="*/ 800874 w 13069074"/>
                  <a:gd name="connsiteY349" fmla="*/ 3565101 h 13627937"/>
                  <a:gd name="connsiteX350" fmla="*/ 952682 w 13069074"/>
                  <a:gd name="connsiteY350" fmla="*/ 3271801 h 13627937"/>
                  <a:gd name="connsiteX351" fmla="*/ 992554 w 13069074"/>
                  <a:gd name="connsiteY351" fmla="*/ 3252037 h 13627937"/>
                  <a:gd name="connsiteX352" fmla="*/ 1175526 w 13069074"/>
                  <a:gd name="connsiteY352" fmla="*/ 3315401 h 13627937"/>
                  <a:gd name="connsiteX353" fmla="*/ 1245378 w 13069074"/>
                  <a:gd name="connsiteY353" fmla="*/ 3345401 h 13627937"/>
                  <a:gd name="connsiteX354" fmla="*/ 1382786 w 13069074"/>
                  <a:gd name="connsiteY354" fmla="*/ 3409757 h 13627937"/>
                  <a:gd name="connsiteX355" fmla="*/ 1493298 w 13069074"/>
                  <a:gd name="connsiteY355" fmla="*/ 3455237 h 13627937"/>
                  <a:gd name="connsiteX356" fmla="*/ 1618730 w 13069074"/>
                  <a:gd name="connsiteY356" fmla="*/ 3244037 h 13627937"/>
                  <a:gd name="connsiteX357" fmla="*/ 1439050 w 13069074"/>
                  <a:gd name="connsiteY357" fmla="*/ 3038801 h 13627937"/>
                  <a:gd name="connsiteX358" fmla="*/ 1274682 w 13069074"/>
                  <a:gd name="connsiteY358" fmla="*/ 2736143 h 13627937"/>
                  <a:gd name="connsiteX359" fmla="*/ 1440726 w 13069074"/>
                  <a:gd name="connsiteY359" fmla="*/ 2542081 h 13627937"/>
                  <a:gd name="connsiteX360" fmla="*/ 1585258 w 13069074"/>
                  <a:gd name="connsiteY360" fmla="*/ 2579855 h 13627937"/>
                  <a:gd name="connsiteX361" fmla="*/ 1645194 w 13069074"/>
                  <a:gd name="connsiteY361" fmla="*/ 2617037 h 13627937"/>
                  <a:gd name="connsiteX362" fmla="*/ 1811466 w 13069074"/>
                  <a:gd name="connsiteY362" fmla="*/ 2712597 h 13627937"/>
                  <a:gd name="connsiteX363" fmla="*/ 1969654 w 13069074"/>
                  <a:gd name="connsiteY363" fmla="*/ 2798321 h 13627937"/>
                  <a:gd name="connsiteX364" fmla="*/ 2044046 w 13069074"/>
                  <a:gd name="connsiteY364" fmla="*/ 2707497 h 13627937"/>
                  <a:gd name="connsiteX365" fmla="*/ 2121674 w 13069074"/>
                  <a:gd name="connsiteY365" fmla="*/ 2613643 h 13627937"/>
                  <a:gd name="connsiteX366" fmla="*/ 2011538 w 13069074"/>
                  <a:gd name="connsiteY366" fmla="*/ 2453333 h 13627937"/>
                  <a:gd name="connsiteX367" fmla="*/ 1852786 w 13069074"/>
                  <a:gd name="connsiteY367" fmla="*/ 2240285 h 13627937"/>
                  <a:gd name="connsiteX368" fmla="*/ 1922386 w 13069074"/>
                  <a:gd name="connsiteY368" fmla="*/ 1985945 h 13627937"/>
                  <a:gd name="connsiteX369" fmla="*/ 2052970 w 13069074"/>
                  <a:gd name="connsiteY369" fmla="*/ 1867737 h 13627937"/>
                  <a:gd name="connsiteX370" fmla="*/ 2280190 w 13069074"/>
                  <a:gd name="connsiteY370" fmla="*/ 2039187 h 13627937"/>
                  <a:gd name="connsiteX371" fmla="*/ 2509954 w 13069074"/>
                  <a:gd name="connsiteY371" fmla="*/ 2210637 h 13627937"/>
                  <a:gd name="connsiteX372" fmla="*/ 2599498 w 13069074"/>
                  <a:gd name="connsiteY372" fmla="*/ 2132397 h 13627937"/>
                  <a:gd name="connsiteX373" fmla="*/ 2684246 w 13069074"/>
                  <a:gd name="connsiteY373" fmla="*/ 2051237 h 13627937"/>
                  <a:gd name="connsiteX374" fmla="*/ 2651022 w 13069074"/>
                  <a:gd name="connsiteY374" fmla="*/ 1973901 h 13627937"/>
                  <a:gd name="connsiteX375" fmla="*/ 2426474 w 13069074"/>
                  <a:gd name="connsiteY375" fmla="*/ 1538173 h 13627937"/>
                  <a:gd name="connsiteX376" fmla="*/ 2543950 w 13069074"/>
                  <a:gd name="connsiteY376" fmla="*/ 1405059 h 13627937"/>
                  <a:gd name="connsiteX377" fmla="*/ 2696294 w 13069074"/>
                  <a:gd name="connsiteY377" fmla="*/ 1302812 h 13627937"/>
                  <a:gd name="connsiteX378" fmla="*/ 3029126 w 13069074"/>
                  <a:gd name="connsiteY378" fmla="*/ 1623262 h 13627937"/>
                  <a:gd name="connsiteX379" fmla="*/ 3121642 w 13069074"/>
                  <a:gd name="connsiteY379" fmla="*/ 1702637 h 13627937"/>
                  <a:gd name="connsiteX380" fmla="*/ 3162778 w 13069074"/>
                  <a:gd name="connsiteY380" fmla="*/ 1674062 h 13627937"/>
                  <a:gd name="connsiteX381" fmla="*/ 3278846 w 13069074"/>
                  <a:gd name="connsiteY381" fmla="*/ 1590590 h 13627937"/>
                  <a:gd name="connsiteX382" fmla="*/ 3290770 w 13069074"/>
                  <a:gd name="connsiteY382" fmla="*/ 1488656 h 13627937"/>
                  <a:gd name="connsiteX383" fmla="*/ 3142598 w 13069074"/>
                  <a:gd name="connsiteY383" fmla="*/ 1117840 h 13627937"/>
                  <a:gd name="connsiteX384" fmla="*/ 3118970 w 13069074"/>
                  <a:gd name="connsiteY384" fmla="*/ 1014164 h 13627937"/>
                  <a:gd name="connsiteX385" fmla="*/ 3428062 w 13069074"/>
                  <a:gd name="connsiteY385" fmla="*/ 829036 h 13627937"/>
                  <a:gd name="connsiteX386" fmla="*/ 3489714 w 13069074"/>
                  <a:gd name="connsiteY386" fmla="*/ 889921 h 13627937"/>
                  <a:gd name="connsiteX387" fmla="*/ 3654062 w 13069074"/>
                  <a:gd name="connsiteY387" fmla="*/ 1115262 h 13627937"/>
                  <a:gd name="connsiteX388" fmla="*/ 3785858 w 13069074"/>
                  <a:gd name="connsiteY388" fmla="*/ 1283537 h 13627937"/>
                  <a:gd name="connsiteX389" fmla="*/ 4001274 w 13069074"/>
                  <a:gd name="connsiteY389" fmla="*/ 1164767 h 13627937"/>
                  <a:gd name="connsiteX390" fmla="*/ 3974778 w 13069074"/>
                  <a:gd name="connsiteY390" fmla="*/ 1067130 h 13627937"/>
                  <a:gd name="connsiteX391" fmla="*/ 3868050 w 13069074"/>
                  <a:gd name="connsiteY391" fmla="*/ 657391 h 13627937"/>
                  <a:gd name="connsiteX392" fmla="*/ 4038482 w 13069074"/>
                  <a:gd name="connsiteY392" fmla="*/ 503080 h 13627937"/>
                  <a:gd name="connsiteX393" fmla="*/ 4238282 w 13069074"/>
                  <a:gd name="connsiteY393" fmla="*/ 498790 h 13627937"/>
                  <a:gd name="connsiteX394" fmla="*/ 4495442 w 13069074"/>
                  <a:gd name="connsiteY394" fmla="*/ 941888 h 13627937"/>
                  <a:gd name="connsiteX395" fmla="*/ 4610874 w 13069074"/>
                  <a:gd name="connsiteY395" fmla="*/ 903907 h 13627937"/>
                  <a:gd name="connsiteX396" fmla="*/ 4716470 w 13069074"/>
                  <a:gd name="connsiteY396" fmla="*/ 837161 h 13627937"/>
                  <a:gd name="connsiteX397" fmla="*/ 4695066 w 13069074"/>
                  <a:gd name="connsiteY397" fmla="*/ 648537 h 13627937"/>
                  <a:gd name="connsiteX398" fmla="*/ 4669078 w 13069074"/>
                  <a:gd name="connsiteY398" fmla="*/ 301121 h 13627937"/>
                  <a:gd name="connsiteX399" fmla="*/ 4795026 w 13069074"/>
                  <a:gd name="connsiteY399" fmla="*/ 225533 h 13627937"/>
                  <a:gd name="connsiteX400" fmla="*/ 5021074 w 13069074"/>
                  <a:gd name="connsiteY400" fmla="*/ 198465 h 13627937"/>
                  <a:gd name="connsiteX401" fmla="*/ 5061354 w 13069074"/>
                  <a:gd name="connsiteY401" fmla="*/ 271262 h 13627937"/>
                  <a:gd name="connsiteX402" fmla="*/ 5100490 w 13069074"/>
                  <a:gd name="connsiteY402" fmla="*/ 375487 h 13627937"/>
                  <a:gd name="connsiteX403" fmla="*/ 5170598 w 13069074"/>
                  <a:gd name="connsiteY403" fmla="*/ 553287 h 13627937"/>
                  <a:gd name="connsiteX404" fmla="*/ 5276486 w 13069074"/>
                  <a:gd name="connsiteY404" fmla="*/ 723576 h 13627937"/>
                  <a:gd name="connsiteX405" fmla="*/ 5379226 w 13069074"/>
                  <a:gd name="connsiteY405" fmla="*/ 694423 h 13627937"/>
                  <a:gd name="connsiteX406" fmla="*/ 5468126 w 13069074"/>
                  <a:gd name="connsiteY406" fmla="*/ 680287 h 13627937"/>
                  <a:gd name="connsiteX407" fmla="*/ 5477902 w 13069074"/>
                  <a:gd name="connsiteY407" fmla="*/ 401611 h 13627937"/>
                  <a:gd name="connsiteX408" fmla="*/ 5708130 w 13069074"/>
                  <a:gd name="connsiteY408" fmla="*/ 45219 h 13627937"/>
                  <a:gd name="connsiteX409" fmla="*/ 5896026 w 13069074"/>
                  <a:gd name="connsiteY409" fmla="*/ 130817 h 13627937"/>
                  <a:gd name="connsiteX410" fmla="*/ 5917542 w 13069074"/>
                  <a:gd name="connsiteY410" fmla="*/ 235787 h 13627937"/>
                  <a:gd name="connsiteX411" fmla="*/ 6023710 w 13069074"/>
                  <a:gd name="connsiteY411" fmla="*/ 605106 h 13627937"/>
                  <a:gd name="connsiteX412" fmla="*/ 6144550 w 13069074"/>
                  <a:gd name="connsiteY412" fmla="*/ 601579 h 13627937"/>
                  <a:gd name="connsiteX413" fmla="*/ 6268050 w 13069074"/>
                  <a:gd name="connsiteY413" fmla="*/ 572893 h 13627937"/>
                  <a:gd name="connsiteX414" fmla="*/ 6286718 w 13069074"/>
                  <a:gd name="connsiteY414" fmla="*/ 393780 h 13627937"/>
                  <a:gd name="connsiteX415" fmla="*/ 6353074 w 13069074"/>
                  <a:gd name="connsiteY415" fmla="*/ 17118 h 13627937"/>
                  <a:gd name="connsiteX416" fmla="*/ 6595638 w 13069074"/>
                  <a:gd name="connsiteY416" fmla="*/ 73 h 13627937"/>
                  <a:gd name="connsiteX417" fmla="*/ 6364662 w 13069074"/>
                  <a:gd name="connsiteY417" fmla="*/ 1260059 h 13627937"/>
                  <a:gd name="connsiteX418" fmla="*/ 6204610 w 13069074"/>
                  <a:gd name="connsiteY418" fmla="*/ 1268774 h 13627937"/>
                  <a:gd name="connsiteX419" fmla="*/ 6039506 w 13069074"/>
                  <a:gd name="connsiteY419" fmla="*/ 1289242 h 13627937"/>
                  <a:gd name="connsiteX420" fmla="*/ 4660050 w 13069074"/>
                  <a:gd name="connsiteY420" fmla="*/ 1620356 h 13627937"/>
                  <a:gd name="connsiteX421" fmla="*/ 4361598 w 13069074"/>
                  <a:gd name="connsiteY421" fmla="*/ 1749156 h 13627937"/>
                  <a:gd name="connsiteX422" fmla="*/ 2476046 w 13069074"/>
                  <a:gd name="connsiteY422" fmla="*/ 3213937 h 13627937"/>
                  <a:gd name="connsiteX423" fmla="*/ 1965634 w 13069074"/>
                  <a:gd name="connsiteY423" fmla="*/ 3970825 h 13627937"/>
                  <a:gd name="connsiteX424" fmla="*/ 1816674 w 13069074"/>
                  <a:gd name="connsiteY424" fmla="*/ 4250225 h 13627937"/>
                  <a:gd name="connsiteX425" fmla="*/ 1689438 w 13069074"/>
                  <a:gd name="connsiteY425" fmla="*/ 4522689 h 13627937"/>
                  <a:gd name="connsiteX426" fmla="*/ 1568518 w 13069074"/>
                  <a:gd name="connsiteY426" fmla="*/ 4827489 h 13627937"/>
                  <a:gd name="connsiteX427" fmla="*/ 1230626 w 13069074"/>
                  <a:gd name="connsiteY427" fmla="*/ 6287337 h 13627937"/>
                  <a:gd name="connsiteX428" fmla="*/ 1230626 w 13069074"/>
                  <a:gd name="connsiteY428" fmla="*/ 7316037 h 13627937"/>
                  <a:gd name="connsiteX429" fmla="*/ 1402858 w 13069074"/>
                  <a:gd name="connsiteY429" fmla="*/ 8287587 h 13627937"/>
                  <a:gd name="connsiteX430" fmla="*/ 1587730 w 13069074"/>
                  <a:gd name="connsiteY430" fmla="*/ 8859087 h 13627937"/>
                  <a:gd name="connsiteX431" fmla="*/ 1619350 w 13069074"/>
                  <a:gd name="connsiteY431" fmla="*/ 8935287 h 13627937"/>
                  <a:gd name="connsiteX432" fmla="*/ 2040794 w 13069074"/>
                  <a:gd name="connsiteY432" fmla="*/ 9770949 h 13627937"/>
                  <a:gd name="connsiteX433" fmla="*/ 2083574 w 13069074"/>
                  <a:gd name="connsiteY433" fmla="*/ 9837483 h 13627937"/>
                  <a:gd name="connsiteX434" fmla="*/ 2489602 w 13069074"/>
                  <a:gd name="connsiteY434" fmla="*/ 10407745 h 13627937"/>
                  <a:gd name="connsiteX435" fmla="*/ 3972626 w 13069074"/>
                  <a:gd name="connsiteY435" fmla="*/ 11664309 h 13627937"/>
                  <a:gd name="connsiteX436" fmla="*/ 5221782 w 13069074"/>
                  <a:gd name="connsiteY436" fmla="*/ 12180245 h 13627937"/>
                  <a:gd name="connsiteX437" fmla="*/ 6522226 w 13069074"/>
                  <a:gd name="connsiteY437" fmla="*/ 12337135 h 13627937"/>
                  <a:gd name="connsiteX438" fmla="*/ 7589026 w 13069074"/>
                  <a:gd name="connsiteY438" fmla="*/ 12231017 h 13627937"/>
                  <a:gd name="connsiteX439" fmla="*/ 7832078 w 13069074"/>
                  <a:gd name="connsiteY439" fmla="*/ 12181101 h 13627937"/>
                  <a:gd name="connsiteX440" fmla="*/ 8143226 w 13069074"/>
                  <a:gd name="connsiteY440" fmla="*/ 12086589 h 13627937"/>
                  <a:gd name="connsiteX441" fmla="*/ 8486526 w 13069074"/>
                  <a:gd name="connsiteY441" fmla="*/ 11959769 h 13627937"/>
                  <a:gd name="connsiteX442" fmla="*/ 9062226 w 13069074"/>
                  <a:gd name="connsiteY442" fmla="*/ 11669067 h 13627937"/>
                  <a:gd name="connsiteX443" fmla="*/ 9519426 w 13069074"/>
                  <a:gd name="connsiteY443" fmla="*/ 11374905 h 13627937"/>
                  <a:gd name="connsiteX444" fmla="*/ 9843274 w 13069074"/>
                  <a:gd name="connsiteY444" fmla="*/ 11126411 h 13627937"/>
                  <a:gd name="connsiteX445" fmla="*/ 10003446 w 13069074"/>
                  <a:gd name="connsiteY445" fmla="*/ 10996101 h 13627937"/>
                  <a:gd name="connsiteX446" fmla="*/ 10485814 w 13069074"/>
                  <a:gd name="connsiteY446" fmla="*/ 10503221 h 13627937"/>
                  <a:gd name="connsiteX447" fmla="*/ 11056086 w 13069074"/>
                  <a:gd name="connsiteY447" fmla="*/ 9690937 h 13627937"/>
                  <a:gd name="connsiteX448" fmla="*/ 11424282 w 13069074"/>
                  <a:gd name="connsiteY448" fmla="*/ 8947987 h 13627937"/>
                  <a:gd name="connsiteX449" fmla="*/ 11563866 w 13069074"/>
                  <a:gd name="connsiteY449" fmla="*/ 8560637 h 13627937"/>
                  <a:gd name="connsiteX450" fmla="*/ 11582194 w 13069074"/>
                  <a:gd name="connsiteY450" fmla="*/ 8503487 h 13627937"/>
                  <a:gd name="connsiteX451" fmla="*/ 11652074 w 13069074"/>
                  <a:gd name="connsiteY451" fmla="*/ 8268537 h 13627937"/>
                  <a:gd name="connsiteX452" fmla="*/ 11785354 w 13069074"/>
                  <a:gd name="connsiteY452" fmla="*/ 7595437 h 13627937"/>
                  <a:gd name="connsiteX453" fmla="*/ 11792318 w 13069074"/>
                  <a:gd name="connsiteY453" fmla="*/ 6020139 h 13627937"/>
                  <a:gd name="connsiteX454" fmla="*/ 11627710 w 13069074"/>
                  <a:gd name="connsiteY454" fmla="*/ 5237975 h 13627937"/>
                  <a:gd name="connsiteX455" fmla="*/ 11607786 w 13069074"/>
                  <a:gd name="connsiteY455" fmla="*/ 5168125 h 13627937"/>
                  <a:gd name="connsiteX456" fmla="*/ 11583270 w 13069074"/>
                  <a:gd name="connsiteY456" fmla="*/ 5099887 h 13627937"/>
                  <a:gd name="connsiteX457" fmla="*/ 11565178 w 13069074"/>
                  <a:gd name="connsiteY457" fmla="*/ 5049087 h 13627937"/>
                  <a:gd name="connsiteX458" fmla="*/ 11358830 w 13069074"/>
                  <a:gd name="connsiteY458" fmla="*/ 4493137 h 13627937"/>
                  <a:gd name="connsiteX459" fmla="*/ 10880234 w 13069074"/>
                  <a:gd name="connsiteY459" fmla="*/ 3633037 h 13627937"/>
                  <a:gd name="connsiteX460" fmla="*/ 9398774 w 13069074"/>
                  <a:gd name="connsiteY460" fmla="*/ 2145303 h 13627937"/>
                  <a:gd name="connsiteX461" fmla="*/ 9026162 w 13069074"/>
                  <a:gd name="connsiteY461" fmla="*/ 1918537 h 13627937"/>
                  <a:gd name="connsiteX462" fmla="*/ 8932354 w 13069074"/>
                  <a:gd name="connsiteY462" fmla="*/ 1869649 h 13627937"/>
                  <a:gd name="connsiteX463" fmla="*/ 7074674 w 13069074"/>
                  <a:gd name="connsiteY463" fmla="*/ 1288145 h 13627937"/>
                  <a:gd name="connsiteX464" fmla="*/ 6364662 w 13069074"/>
                  <a:gd name="connsiteY464" fmla="*/ 1260059 h 1362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Lst>
                <a:rect l="l" t="t" r="r" b="b"/>
                <a:pathLst>
                  <a:path w="13069074" h="13627937">
                    <a:moveTo>
                      <a:pt x="6595638" y="73"/>
                    </a:moveTo>
                    <a:cubicBezTo>
                      <a:pt x="6656110" y="586"/>
                      <a:pt x="6705190" y="3804"/>
                      <a:pt x="6709438" y="10362"/>
                    </a:cubicBezTo>
                    <a:cubicBezTo>
                      <a:pt x="6712830" y="15600"/>
                      <a:pt x="6724866" y="85609"/>
                      <a:pt x="6736178" y="165937"/>
                    </a:cubicBezTo>
                    <a:cubicBezTo>
                      <a:pt x="6766538" y="381555"/>
                      <a:pt x="6794750" y="556186"/>
                      <a:pt x="6802466" y="576301"/>
                    </a:cubicBezTo>
                    <a:cubicBezTo>
                      <a:pt x="6807250" y="588768"/>
                      <a:pt x="6843606" y="596463"/>
                      <a:pt x="6925026" y="602242"/>
                    </a:cubicBezTo>
                    <a:cubicBezTo>
                      <a:pt x="6988694" y="606761"/>
                      <a:pt x="7042766" y="608481"/>
                      <a:pt x="7045182" y="606063"/>
                    </a:cubicBezTo>
                    <a:cubicBezTo>
                      <a:pt x="7047602" y="603645"/>
                      <a:pt x="7078670" y="476482"/>
                      <a:pt x="7114226" y="323477"/>
                    </a:cubicBezTo>
                    <a:cubicBezTo>
                      <a:pt x="7154074" y="151988"/>
                      <a:pt x="7185186" y="43586"/>
                      <a:pt x="7195342" y="40852"/>
                    </a:cubicBezTo>
                    <a:cubicBezTo>
                      <a:pt x="7233210" y="30658"/>
                      <a:pt x="7478430" y="54135"/>
                      <a:pt x="7522350" y="72161"/>
                    </a:cubicBezTo>
                    <a:lnTo>
                      <a:pt x="7569978" y="91707"/>
                    </a:lnTo>
                    <a:lnTo>
                      <a:pt x="7569978" y="382073"/>
                    </a:lnTo>
                    <a:cubicBezTo>
                      <a:pt x="7569978" y="594611"/>
                      <a:pt x="7574070" y="674969"/>
                      <a:pt x="7585254" y="681880"/>
                    </a:cubicBezTo>
                    <a:cubicBezTo>
                      <a:pt x="7593658" y="687073"/>
                      <a:pt x="7637946" y="696115"/>
                      <a:pt x="7683678" y="701973"/>
                    </a:cubicBezTo>
                    <a:cubicBezTo>
                      <a:pt x="7729410" y="707831"/>
                      <a:pt x="7774606" y="713921"/>
                      <a:pt x="7784118" y="715506"/>
                    </a:cubicBezTo>
                    <a:cubicBezTo>
                      <a:pt x="7808486" y="719566"/>
                      <a:pt x="7822566" y="691366"/>
                      <a:pt x="7919018" y="445337"/>
                    </a:cubicBezTo>
                    <a:cubicBezTo>
                      <a:pt x="7976130" y="299668"/>
                      <a:pt x="8036850" y="191337"/>
                      <a:pt x="8061386" y="191337"/>
                    </a:cubicBezTo>
                    <a:cubicBezTo>
                      <a:pt x="8110262" y="191337"/>
                      <a:pt x="8188722" y="207517"/>
                      <a:pt x="8211814" y="222359"/>
                    </a:cubicBezTo>
                    <a:cubicBezTo>
                      <a:pt x="8226050" y="231510"/>
                      <a:pt x="8262102" y="243119"/>
                      <a:pt x="8291922" y="248157"/>
                    </a:cubicBezTo>
                    <a:cubicBezTo>
                      <a:pt x="8321746" y="253195"/>
                      <a:pt x="8361118" y="270198"/>
                      <a:pt x="8379418" y="285941"/>
                    </a:cubicBezTo>
                    <a:lnTo>
                      <a:pt x="8412698" y="314564"/>
                    </a:lnTo>
                    <a:lnTo>
                      <a:pt x="8385278" y="446626"/>
                    </a:lnTo>
                    <a:cubicBezTo>
                      <a:pt x="8360506" y="565946"/>
                      <a:pt x="8331890" y="759130"/>
                      <a:pt x="8327370" y="837559"/>
                    </a:cubicBezTo>
                    <a:cubicBezTo>
                      <a:pt x="8325886" y="863344"/>
                      <a:pt x="8335978" y="871432"/>
                      <a:pt x="8395474" y="892126"/>
                    </a:cubicBezTo>
                    <a:cubicBezTo>
                      <a:pt x="8433894" y="905488"/>
                      <a:pt x="8487506" y="925202"/>
                      <a:pt x="8514618" y="935936"/>
                    </a:cubicBezTo>
                    <a:cubicBezTo>
                      <a:pt x="8560738" y="954195"/>
                      <a:pt x="8564554" y="953952"/>
                      <a:pt x="8573978" y="932169"/>
                    </a:cubicBezTo>
                    <a:cubicBezTo>
                      <a:pt x="8610138" y="848598"/>
                      <a:pt x="8845754" y="470615"/>
                      <a:pt x="8865618" y="464310"/>
                    </a:cubicBezTo>
                    <a:cubicBezTo>
                      <a:pt x="8908942" y="450560"/>
                      <a:pt x="9142630" y="546249"/>
                      <a:pt x="9187906" y="596277"/>
                    </a:cubicBezTo>
                    <a:cubicBezTo>
                      <a:pt x="9210122" y="620825"/>
                      <a:pt x="9210318" y="625833"/>
                      <a:pt x="9191362" y="683785"/>
                    </a:cubicBezTo>
                    <a:cubicBezTo>
                      <a:pt x="9180306" y="717594"/>
                      <a:pt x="9167406" y="769340"/>
                      <a:pt x="9162698" y="798777"/>
                    </a:cubicBezTo>
                    <a:cubicBezTo>
                      <a:pt x="9157990" y="828215"/>
                      <a:pt x="9149178" y="855368"/>
                      <a:pt x="9143106" y="859118"/>
                    </a:cubicBezTo>
                    <a:cubicBezTo>
                      <a:pt x="9137042" y="862868"/>
                      <a:pt x="9132074" y="879142"/>
                      <a:pt x="9132074" y="895282"/>
                    </a:cubicBezTo>
                    <a:cubicBezTo>
                      <a:pt x="9132074" y="911423"/>
                      <a:pt x="9118506" y="955376"/>
                      <a:pt x="9101926" y="992958"/>
                    </a:cubicBezTo>
                    <a:cubicBezTo>
                      <a:pt x="9085342" y="1030538"/>
                      <a:pt x="9070654" y="1087838"/>
                      <a:pt x="9069282" y="1120290"/>
                    </a:cubicBezTo>
                    <a:lnTo>
                      <a:pt x="9066790" y="1179292"/>
                    </a:lnTo>
                    <a:lnTo>
                      <a:pt x="9169086" y="1231415"/>
                    </a:lnTo>
                    <a:cubicBezTo>
                      <a:pt x="9225346" y="1260082"/>
                      <a:pt x="9272898" y="1280646"/>
                      <a:pt x="9274754" y="1277113"/>
                    </a:cubicBezTo>
                    <a:cubicBezTo>
                      <a:pt x="9276610" y="1273579"/>
                      <a:pt x="9313018" y="1223572"/>
                      <a:pt x="9355670" y="1165988"/>
                    </a:cubicBezTo>
                    <a:cubicBezTo>
                      <a:pt x="9482090" y="995294"/>
                      <a:pt x="9626282" y="826337"/>
                      <a:pt x="9645534" y="826337"/>
                    </a:cubicBezTo>
                    <a:cubicBezTo>
                      <a:pt x="9678730" y="826337"/>
                      <a:pt x="9943846" y="993584"/>
                      <a:pt x="9952154" y="1019767"/>
                    </a:cubicBezTo>
                    <a:cubicBezTo>
                      <a:pt x="9957074" y="1035259"/>
                      <a:pt x="9952386" y="1053391"/>
                      <a:pt x="9940214" y="1065975"/>
                    </a:cubicBezTo>
                    <a:cubicBezTo>
                      <a:pt x="9929194" y="1077367"/>
                      <a:pt x="9885482" y="1175269"/>
                      <a:pt x="9843082" y="1283537"/>
                    </a:cubicBezTo>
                    <a:cubicBezTo>
                      <a:pt x="9768250" y="1474602"/>
                      <a:pt x="9754378" y="1517141"/>
                      <a:pt x="9754378" y="1555549"/>
                    </a:cubicBezTo>
                    <a:cubicBezTo>
                      <a:pt x="9754378" y="1574526"/>
                      <a:pt x="9926002" y="1702637"/>
                      <a:pt x="9951426" y="1702637"/>
                    </a:cubicBezTo>
                    <a:cubicBezTo>
                      <a:pt x="9959310" y="1702637"/>
                      <a:pt x="10050202" y="1614055"/>
                      <a:pt x="10153410" y="1505787"/>
                    </a:cubicBezTo>
                    <a:cubicBezTo>
                      <a:pt x="10336626" y="1313586"/>
                      <a:pt x="10374866" y="1285747"/>
                      <a:pt x="10410694" y="1318462"/>
                    </a:cubicBezTo>
                    <a:cubicBezTo>
                      <a:pt x="10419798" y="1326775"/>
                      <a:pt x="10577866" y="1454861"/>
                      <a:pt x="10628326" y="1494818"/>
                    </a:cubicBezTo>
                    <a:cubicBezTo>
                      <a:pt x="10654002" y="1515149"/>
                      <a:pt x="10647378" y="1531237"/>
                      <a:pt x="10516634" y="1766137"/>
                    </a:cubicBezTo>
                    <a:cubicBezTo>
                      <a:pt x="10452482" y="1881389"/>
                      <a:pt x="10397606" y="1983973"/>
                      <a:pt x="10394686" y="1994101"/>
                    </a:cubicBezTo>
                    <a:cubicBezTo>
                      <a:pt x="10391766" y="2004229"/>
                      <a:pt x="10386394" y="2021375"/>
                      <a:pt x="10382754" y="2032201"/>
                    </a:cubicBezTo>
                    <a:cubicBezTo>
                      <a:pt x="10375742" y="2053033"/>
                      <a:pt x="10516802" y="2192325"/>
                      <a:pt x="10556978" y="2204245"/>
                    </a:cubicBezTo>
                    <a:cubicBezTo>
                      <a:pt x="10571522" y="2208557"/>
                      <a:pt x="10641714" y="2156357"/>
                      <a:pt x="10772878" y="2043681"/>
                    </a:cubicBezTo>
                    <a:cubicBezTo>
                      <a:pt x="10879770" y="1951853"/>
                      <a:pt x="10976862" y="1874305"/>
                      <a:pt x="10988638" y="1871349"/>
                    </a:cubicBezTo>
                    <a:cubicBezTo>
                      <a:pt x="11022042" y="1862965"/>
                      <a:pt x="11054146" y="1885931"/>
                      <a:pt x="11156974" y="1991753"/>
                    </a:cubicBezTo>
                    <a:cubicBezTo>
                      <a:pt x="11296462" y="2135307"/>
                      <a:pt x="11296506" y="2134605"/>
                      <a:pt x="11134410" y="2334509"/>
                    </a:cubicBezTo>
                    <a:cubicBezTo>
                      <a:pt x="11014250" y="2482685"/>
                      <a:pt x="10939886" y="2599925"/>
                      <a:pt x="10949630" y="2625829"/>
                    </a:cubicBezTo>
                    <a:cubicBezTo>
                      <a:pt x="10953318" y="2635633"/>
                      <a:pt x="10965618" y="2650153"/>
                      <a:pt x="11064218" y="2761065"/>
                    </a:cubicBezTo>
                    <a:lnTo>
                      <a:pt x="11107578" y="2809845"/>
                    </a:lnTo>
                    <a:lnTo>
                      <a:pt x="11335854" y="2662653"/>
                    </a:lnTo>
                    <a:cubicBezTo>
                      <a:pt x="11499730" y="2556983"/>
                      <a:pt x="11571802" y="2517249"/>
                      <a:pt x="11591338" y="2521799"/>
                    </a:cubicBezTo>
                    <a:cubicBezTo>
                      <a:pt x="11606674" y="2525371"/>
                      <a:pt x="11660726" y="2583153"/>
                      <a:pt x="11715166" y="2654175"/>
                    </a:cubicBezTo>
                    <a:cubicBezTo>
                      <a:pt x="11789258" y="2750839"/>
                      <a:pt x="11810262" y="2787097"/>
                      <a:pt x="11805278" y="2809749"/>
                    </a:cubicBezTo>
                    <a:cubicBezTo>
                      <a:pt x="11801706" y="2825997"/>
                      <a:pt x="11757314" y="2882149"/>
                      <a:pt x="11706634" y="2934537"/>
                    </a:cubicBezTo>
                    <a:cubicBezTo>
                      <a:pt x="11655954" y="2986925"/>
                      <a:pt x="11572826" y="3079109"/>
                      <a:pt x="11521906" y="3139393"/>
                    </a:cubicBezTo>
                    <a:lnTo>
                      <a:pt x="11429326" y="3249001"/>
                    </a:lnTo>
                    <a:lnTo>
                      <a:pt x="11489938" y="3347217"/>
                    </a:lnTo>
                    <a:cubicBezTo>
                      <a:pt x="11523274" y="3401237"/>
                      <a:pt x="11558002" y="3448295"/>
                      <a:pt x="11567114" y="3451791"/>
                    </a:cubicBezTo>
                    <a:cubicBezTo>
                      <a:pt x="11576226" y="3455287"/>
                      <a:pt x="11610714" y="3442453"/>
                      <a:pt x="11643754" y="3423271"/>
                    </a:cubicBezTo>
                    <a:cubicBezTo>
                      <a:pt x="11676794" y="3404087"/>
                      <a:pt x="11735258" y="3374533"/>
                      <a:pt x="11773674" y="3357591"/>
                    </a:cubicBezTo>
                    <a:cubicBezTo>
                      <a:pt x="11812094" y="3340649"/>
                      <a:pt x="11854954" y="3321713"/>
                      <a:pt x="11868926" y="3315507"/>
                    </a:cubicBezTo>
                    <a:cubicBezTo>
                      <a:pt x="11882898" y="3309301"/>
                      <a:pt x="11924330" y="3295197"/>
                      <a:pt x="11961002" y="3284163"/>
                    </a:cubicBezTo>
                    <a:cubicBezTo>
                      <a:pt x="11997674" y="3273129"/>
                      <a:pt x="12040538" y="3258375"/>
                      <a:pt x="12056250" y="3251375"/>
                    </a:cubicBezTo>
                    <a:cubicBezTo>
                      <a:pt x="12091750" y="3235565"/>
                      <a:pt x="12103058" y="3243805"/>
                      <a:pt x="12144314" y="3315537"/>
                    </a:cubicBezTo>
                    <a:cubicBezTo>
                      <a:pt x="12162394" y="3346969"/>
                      <a:pt x="12197834" y="3408533"/>
                      <a:pt x="12223082" y="3452349"/>
                    </a:cubicBezTo>
                    <a:cubicBezTo>
                      <a:pt x="12287506" y="3564169"/>
                      <a:pt x="12284802" y="3579897"/>
                      <a:pt x="12189602" y="3647437"/>
                    </a:cubicBezTo>
                    <a:cubicBezTo>
                      <a:pt x="12118582" y="3697821"/>
                      <a:pt x="11837178" y="3936267"/>
                      <a:pt x="11837178" y="3946061"/>
                    </a:cubicBezTo>
                    <a:cubicBezTo>
                      <a:pt x="11837178" y="3960337"/>
                      <a:pt x="11919670" y="4138559"/>
                      <a:pt x="11933910" y="4155049"/>
                    </a:cubicBezTo>
                    <a:cubicBezTo>
                      <a:pt x="11949422" y="4173013"/>
                      <a:pt x="11959102" y="4173437"/>
                      <a:pt x="12016094" y="4158655"/>
                    </a:cubicBezTo>
                    <a:cubicBezTo>
                      <a:pt x="12051626" y="4149437"/>
                      <a:pt x="12124486" y="4125353"/>
                      <a:pt x="12178010" y="4105133"/>
                    </a:cubicBezTo>
                    <a:cubicBezTo>
                      <a:pt x="12267354" y="4071381"/>
                      <a:pt x="12397718" y="4040181"/>
                      <a:pt x="12470482" y="4035137"/>
                    </a:cubicBezTo>
                    <a:cubicBezTo>
                      <a:pt x="12495322" y="4033413"/>
                      <a:pt x="12504998" y="4045245"/>
                      <a:pt x="12531134" y="4109287"/>
                    </a:cubicBezTo>
                    <a:cubicBezTo>
                      <a:pt x="12564042" y="4189909"/>
                      <a:pt x="12570110" y="4203727"/>
                      <a:pt x="12611306" y="4291813"/>
                    </a:cubicBezTo>
                    <a:cubicBezTo>
                      <a:pt x="12651326" y="4377377"/>
                      <a:pt x="12646858" y="4390625"/>
                      <a:pt x="12564250" y="4431373"/>
                    </a:cubicBezTo>
                    <a:cubicBezTo>
                      <a:pt x="12406110" y="4509381"/>
                      <a:pt x="12183194" y="4651267"/>
                      <a:pt x="12160122" y="4688601"/>
                    </a:cubicBezTo>
                    <a:cubicBezTo>
                      <a:pt x="12155738" y="4695693"/>
                      <a:pt x="12165582" y="4750245"/>
                      <a:pt x="12181990" y="4809829"/>
                    </a:cubicBezTo>
                    <a:lnTo>
                      <a:pt x="12211826" y="4918165"/>
                    </a:lnTo>
                    <a:lnTo>
                      <a:pt x="12307074" y="4910109"/>
                    </a:lnTo>
                    <a:cubicBezTo>
                      <a:pt x="12359466" y="4905677"/>
                      <a:pt x="12450902" y="4894191"/>
                      <a:pt x="12510274" y="4884581"/>
                    </a:cubicBezTo>
                    <a:cubicBezTo>
                      <a:pt x="12632630" y="4864781"/>
                      <a:pt x="12782706" y="4859173"/>
                      <a:pt x="12792266" y="4874047"/>
                    </a:cubicBezTo>
                    <a:cubicBezTo>
                      <a:pt x="12795782" y="4879513"/>
                      <a:pt x="12804658" y="4906847"/>
                      <a:pt x="12811994" y="4934787"/>
                    </a:cubicBezTo>
                    <a:cubicBezTo>
                      <a:pt x="12819326" y="4962727"/>
                      <a:pt x="12840162" y="5033649"/>
                      <a:pt x="12858302" y="5092393"/>
                    </a:cubicBezTo>
                    <a:cubicBezTo>
                      <a:pt x="12901298" y="5231657"/>
                      <a:pt x="12900794" y="5237233"/>
                      <a:pt x="12843650" y="5254813"/>
                    </a:cubicBezTo>
                    <a:cubicBezTo>
                      <a:pt x="12817458" y="5262869"/>
                      <a:pt x="12776026" y="5278045"/>
                      <a:pt x="12751578" y="5288533"/>
                    </a:cubicBezTo>
                    <a:cubicBezTo>
                      <a:pt x="12727130" y="5299021"/>
                      <a:pt x="12678550" y="5319757"/>
                      <a:pt x="12643626" y="5334613"/>
                    </a:cubicBezTo>
                    <a:cubicBezTo>
                      <a:pt x="12538526" y="5379321"/>
                      <a:pt x="12532322" y="5382337"/>
                      <a:pt x="12448546" y="5429521"/>
                    </a:cubicBezTo>
                    <a:cubicBezTo>
                      <a:pt x="12386834" y="5464277"/>
                      <a:pt x="12367802" y="5481707"/>
                      <a:pt x="12367930" y="5503353"/>
                    </a:cubicBezTo>
                    <a:cubicBezTo>
                      <a:pt x="12368266" y="5559933"/>
                      <a:pt x="12397830" y="5697171"/>
                      <a:pt x="12412966" y="5712405"/>
                    </a:cubicBezTo>
                    <a:cubicBezTo>
                      <a:pt x="12424470" y="5723985"/>
                      <a:pt x="12498682" y="5727269"/>
                      <a:pt x="12699762" y="5725105"/>
                    </a:cubicBezTo>
                    <a:lnTo>
                      <a:pt x="12971038" y="5722187"/>
                    </a:lnTo>
                    <a:lnTo>
                      <a:pt x="12988122" y="5779337"/>
                    </a:lnTo>
                    <a:cubicBezTo>
                      <a:pt x="12997522" y="5810769"/>
                      <a:pt x="13006722" y="5898401"/>
                      <a:pt x="13008570" y="5974073"/>
                    </a:cubicBezTo>
                    <a:lnTo>
                      <a:pt x="13011926" y="6111657"/>
                    </a:lnTo>
                    <a:lnTo>
                      <a:pt x="12961126" y="6128957"/>
                    </a:lnTo>
                    <a:cubicBezTo>
                      <a:pt x="12933186" y="6138473"/>
                      <a:pt x="12887466" y="6151849"/>
                      <a:pt x="12859526" y="6158681"/>
                    </a:cubicBezTo>
                    <a:cubicBezTo>
                      <a:pt x="12750986" y="6185225"/>
                      <a:pt x="12528226" y="6252141"/>
                      <a:pt x="12507102" y="6264545"/>
                    </a:cubicBezTo>
                    <a:cubicBezTo>
                      <a:pt x="12480538" y="6280147"/>
                      <a:pt x="12471170" y="6352959"/>
                      <a:pt x="12482958" y="6452263"/>
                    </a:cubicBezTo>
                    <a:cubicBezTo>
                      <a:pt x="12492946" y="6536453"/>
                      <a:pt x="12433882" y="6519357"/>
                      <a:pt x="12961126" y="6590661"/>
                    </a:cubicBezTo>
                    <a:cubicBezTo>
                      <a:pt x="13068994" y="6605249"/>
                      <a:pt x="13069074" y="6605417"/>
                      <a:pt x="13069074" y="6815451"/>
                    </a:cubicBezTo>
                    <a:lnTo>
                      <a:pt x="13069074" y="6999165"/>
                    </a:lnTo>
                    <a:lnTo>
                      <a:pt x="13036630" y="7011501"/>
                    </a:lnTo>
                    <a:cubicBezTo>
                      <a:pt x="13018786" y="7018285"/>
                      <a:pt x="12931634" y="7029597"/>
                      <a:pt x="12842954" y="7036641"/>
                    </a:cubicBezTo>
                    <a:cubicBezTo>
                      <a:pt x="12754282" y="7043681"/>
                      <a:pt x="12638866" y="7056563"/>
                      <a:pt x="12586474" y="7065265"/>
                    </a:cubicBezTo>
                    <a:lnTo>
                      <a:pt x="12491226" y="7081087"/>
                    </a:lnTo>
                    <a:lnTo>
                      <a:pt x="12486330" y="7204709"/>
                    </a:lnTo>
                    <a:cubicBezTo>
                      <a:pt x="12483026" y="7288023"/>
                      <a:pt x="12486342" y="7334251"/>
                      <a:pt x="12496490" y="7346481"/>
                    </a:cubicBezTo>
                    <a:cubicBezTo>
                      <a:pt x="12504778" y="7356461"/>
                      <a:pt x="12539834" y="7368519"/>
                      <a:pt x="12574402" y="7373273"/>
                    </a:cubicBezTo>
                    <a:cubicBezTo>
                      <a:pt x="12608966" y="7378027"/>
                      <a:pt x="12640450" y="7387097"/>
                      <a:pt x="12644362" y="7393425"/>
                    </a:cubicBezTo>
                    <a:cubicBezTo>
                      <a:pt x="12648274" y="7399757"/>
                      <a:pt x="12661606" y="7404937"/>
                      <a:pt x="12673986" y="7404937"/>
                    </a:cubicBezTo>
                    <a:cubicBezTo>
                      <a:pt x="12700938" y="7404937"/>
                      <a:pt x="12830194" y="7435693"/>
                      <a:pt x="12935726" y="7467217"/>
                    </a:cubicBezTo>
                    <a:lnTo>
                      <a:pt x="13011926" y="7489981"/>
                    </a:lnTo>
                    <a:lnTo>
                      <a:pt x="13008366" y="7628433"/>
                    </a:lnTo>
                    <a:cubicBezTo>
                      <a:pt x="13006406" y="7704581"/>
                      <a:pt x="12997210" y="7792605"/>
                      <a:pt x="12987926" y="7824037"/>
                    </a:cubicBezTo>
                    <a:lnTo>
                      <a:pt x="12971050" y="7881187"/>
                    </a:lnTo>
                    <a:lnTo>
                      <a:pt x="12403254" y="7893887"/>
                    </a:lnTo>
                    <a:lnTo>
                      <a:pt x="12392890" y="7944687"/>
                    </a:lnTo>
                    <a:cubicBezTo>
                      <a:pt x="12378470" y="8015377"/>
                      <a:pt x="12365234" y="8141385"/>
                      <a:pt x="12371626" y="8147121"/>
                    </a:cubicBezTo>
                    <a:cubicBezTo>
                      <a:pt x="12380502" y="8155091"/>
                      <a:pt x="12543530" y="8228821"/>
                      <a:pt x="12614746" y="8257077"/>
                    </a:cubicBezTo>
                    <a:cubicBezTo>
                      <a:pt x="12651586" y="8271689"/>
                      <a:pt x="12714306" y="8300285"/>
                      <a:pt x="12754130" y="8320621"/>
                    </a:cubicBezTo>
                    <a:cubicBezTo>
                      <a:pt x="12793954" y="8340957"/>
                      <a:pt x="12841714" y="8363365"/>
                      <a:pt x="12860270" y="8370419"/>
                    </a:cubicBezTo>
                    <a:cubicBezTo>
                      <a:pt x="12890622" y="8381961"/>
                      <a:pt x="12892718" y="8386729"/>
                      <a:pt x="12881154" y="8417967"/>
                    </a:cubicBezTo>
                    <a:cubicBezTo>
                      <a:pt x="12859750" y="8475799"/>
                      <a:pt x="12830214" y="8601141"/>
                      <a:pt x="12821554" y="8670909"/>
                    </a:cubicBezTo>
                    <a:cubicBezTo>
                      <a:pt x="12809642" y="8766853"/>
                      <a:pt x="12798482" y="8771997"/>
                      <a:pt x="12659002" y="8745833"/>
                    </a:cubicBezTo>
                    <a:cubicBezTo>
                      <a:pt x="12594666" y="8733765"/>
                      <a:pt x="12492742" y="8718589"/>
                      <a:pt x="12432502" y="8712113"/>
                    </a:cubicBezTo>
                    <a:cubicBezTo>
                      <a:pt x="12372266" y="8705637"/>
                      <a:pt x="12297970" y="8697533"/>
                      <a:pt x="12267402" y="8694105"/>
                    </a:cubicBezTo>
                    <a:lnTo>
                      <a:pt x="12211826" y="8687873"/>
                    </a:lnTo>
                    <a:lnTo>
                      <a:pt x="12181594" y="8786181"/>
                    </a:lnTo>
                    <a:cubicBezTo>
                      <a:pt x="12164962" y="8840249"/>
                      <a:pt x="12151606" y="8896709"/>
                      <a:pt x="12151906" y="8911649"/>
                    </a:cubicBezTo>
                    <a:cubicBezTo>
                      <a:pt x="12152338" y="8933141"/>
                      <a:pt x="12201914" y="8968531"/>
                      <a:pt x="12389402" y="9081205"/>
                    </a:cubicBezTo>
                    <a:cubicBezTo>
                      <a:pt x="12519730" y="9159521"/>
                      <a:pt x="12629702" y="9232313"/>
                      <a:pt x="12633790" y="9242967"/>
                    </a:cubicBezTo>
                    <a:cubicBezTo>
                      <a:pt x="12637874" y="9253621"/>
                      <a:pt x="12631102" y="9280189"/>
                      <a:pt x="12618738" y="9302013"/>
                    </a:cubicBezTo>
                    <a:cubicBezTo>
                      <a:pt x="12593774" y="9346061"/>
                      <a:pt x="12577542" y="9381741"/>
                      <a:pt x="12531362" y="9494087"/>
                    </a:cubicBezTo>
                    <a:cubicBezTo>
                      <a:pt x="12491570" y="9590877"/>
                      <a:pt x="12470786" y="9599621"/>
                      <a:pt x="12367250" y="9563123"/>
                    </a:cubicBezTo>
                    <a:cubicBezTo>
                      <a:pt x="12323678" y="9547761"/>
                      <a:pt x="12270882" y="9530703"/>
                      <a:pt x="12249926" y="9525217"/>
                    </a:cubicBezTo>
                    <a:cubicBezTo>
                      <a:pt x="12228970" y="9519729"/>
                      <a:pt x="12160390" y="9500549"/>
                      <a:pt x="12097526" y="9482597"/>
                    </a:cubicBezTo>
                    <a:cubicBezTo>
                      <a:pt x="12034662" y="9464641"/>
                      <a:pt x="11972990" y="9452739"/>
                      <a:pt x="11960482" y="9456145"/>
                    </a:cubicBezTo>
                    <a:cubicBezTo>
                      <a:pt x="11942218" y="9461117"/>
                      <a:pt x="11841382" y="9644137"/>
                      <a:pt x="11838826" y="9676949"/>
                    </a:cubicBezTo>
                    <a:cubicBezTo>
                      <a:pt x="11838498" y="9681149"/>
                      <a:pt x="11924646" y="9753167"/>
                      <a:pt x="12030258" y="9836987"/>
                    </a:cubicBezTo>
                    <a:cubicBezTo>
                      <a:pt x="12263406" y="10022021"/>
                      <a:pt x="12268978" y="10027417"/>
                      <a:pt x="12268978" y="10068209"/>
                    </a:cubicBezTo>
                    <a:cubicBezTo>
                      <a:pt x="12268978" y="10086117"/>
                      <a:pt x="12233738" y="10162861"/>
                      <a:pt x="12190666" y="10238753"/>
                    </a:cubicBezTo>
                    <a:cubicBezTo>
                      <a:pt x="12106866" y="10386409"/>
                      <a:pt x="12088246" y="10399789"/>
                      <a:pt x="12024330" y="10358301"/>
                    </a:cubicBezTo>
                    <a:cubicBezTo>
                      <a:pt x="11994230" y="10338767"/>
                      <a:pt x="11940362" y="10314805"/>
                      <a:pt x="11854970" y="10282963"/>
                    </a:cubicBezTo>
                    <a:cubicBezTo>
                      <a:pt x="11826342" y="10272285"/>
                      <a:pt x="11750574" y="10240851"/>
                      <a:pt x="11686602" y="10213105"/>
                    </a:cubicBezTo>
                    <a:cubicBezTo>
                      <a:pt x="11575994" y="10165131"/>
                      <a:pt x="11569006" y="10163701"/>
                      <a:pt x="11544110" y="10183973"/>
                    </a:cubicBezTo>
                    <a:cubicBezTo>
                      <a:pt x="11529710" y="10195695"/>
                      <a:pt x="11497574" y="10244317"/>
                      <a:pt x="11472698" y="10292021"/>
                    </a:cubicBezTo>
                    <a:lnTo>
                      <a:pt x="11427466" y="10378755"/>
                    </a:lnTo>
                    <a:lnTo>
                      <a:pt x="11471906" y="10425371"/>
                    </a:lnTo>
                    <a:cubicBezTo>
                      <a:pt x="11496350" y="10451009"/>
                      <a:pt x="11579802" y="10537709"/>
                      <a:pt x="11657354" y="10618037"/>
                    </a:cubicBezTo>
                    <a:cubicBezTo>
                      <a:pt x="11773250" y="10738077"/>
                      <a:pt x="11798354" y="10770873"/>
                      <a:pt x="11798298" y="10802187"/>
                    </a:cubicBezTo>
                    <a:cubicBezTo>
                      <a:pt x="11798218" y="10848773"/>
                      <a:pt x="11627394" y="11079569"/>
                      <a:pt x="11588834" y="11085185"/>
                    </a:cubicBezTo>
                    <a:cubicBezTo>
                      <a:pt x="11575246" y="11087165"/>
                      <a:pt x="11465866" y="11031443"/>
                      <a:pt x="11345774" y="10961361"/>
                    </a:cubicBezTo>
                    <a:cubicBezTo>
                      <a:pt x="11225682" y="10891277"/>
                      <a:pt x="11119194" y="10833937"/>
                      <a:pt x="11109138" y="10833937"/>
                    </a:cubicBezTo>
                    <a:cubicBezTo>
                      <a:pt x="11092002" y="10833937"/>
                      <a:pt x="10948178" y="10990955"/>
                      <a:pt x="10948178" y="11009665"/>
                    </a:cubicBezTo>
                    <a:cubicBezTo>
                      <a:pt x="10948178" y="11014393"/>
                      <a:pt x="10982662" y="11066799"/>
                      <a:pt x="11024810" y="11126125"/>
                    </a:cubicBezTo>
                    <a:cubicBezTo>
                      <a:pt x="11066962" y="11185449"/>
                      <a:pt x="11111082" y="11248275"/>
                      <a:pt x="11122858" y="11265737"/>
                    </a:cubicBezTo>
                    <a:cubicBezTo>
                      <a:pt x="11134634" y="11283201"/>
                      <a:pt x="11174442" y="11336917"/>
                      <a:pt x="11211322" y="11385105"/>
                    </a:cubicBezTo>
                    <a:cubicBezTo>
                      <a:pt x="11248202" y="11433297"/>
                      <a:pt x="11278378" y="11481181"/>
                      <a:pt x="11278378" y="11491517"/>
                    </a:cubicBezTo>
                    <a:cubicBezTo>
                      <a:pt x="11278378" y="11501851"/>
                      <a:pt x="11225514" y="11558651"/>
                      <a:pt x="11160902" y="11617737"/>
                    </a:cubicBezTo>
                    <a:cubicBezTo>
                      <a:pt x="11096290" y="11676825"/>
                      <a:pt x="11036566" y="11733287"/>
                      <a:pt x="11028178" y="11743213"/>
                    </a:cubicBezTo>
                    <a:cubicBezTo>
                      <a:pt x="11015386" y="11758357"/>
                      <a:pt x="11001094" y="11751485"/>
                      <a:pt x="10939282" y="11700469"/>
                    </a:cubicBezTo>
                    <a:cubicBezTo>
                      <a:pt x="10898770" y="11667033"/>
                      <a:pt x="10833086" y="11615463"/>
                      <a:pt x="10793314" y="11585865"/>
                    </a:cubicBezTo>
                    <a:cubicBezTo>
                      <a:pt x="10753546" y="11556269"/>
                      <a:pt x="10710682" y="11522057"/>
                      <a:pt x="10698066" y="11509837"/>
                    </a:cubicBezTo>
                    <a:cubicBezTo>
                      <a:pt x="10657326" y="11470383"/>
                      <a:pt x="10582990" y="11418137"/>
                      <a:pt x="10567594" y="11418137"/>
                    </a:cubicBezTo>
                    <a:cubicBezTo>
                      <a:pt x="10545274" y="11418137"/>
                      <a:pt x="10389378" y="11559577"/>
                      <a:pt x="10389378" y="11579829"/>
                    </a:cubicBezTo>
                    <a:cubicBezTo>
                      <a:pt x="10389378" y="11605417"/>
                      <a:pt x="10449638" y="11720257"/>
                      <a:pt x="10620190" y="12019689"/>
                    </a:cubicBezTo>
                    <a:cubicBezTo>
                      <a:pt x="10663458" y="12095649"/>
                      <a:pt x="10658758" y="12106825"/>
                      <a:pt x="10551722" y="12182545"/>
                    </a:cubicBezTo>
                    <a:cubicBezTo>
                      <a:pt x="10507834" y="12213593"/>
                      <a:pt x="10454242" y="12257185"/>
                      <a:pt x="10432626" y="12279417"/>
                    </a:cubicBezTo>
                    <a:cubicBezTo>
                      <a:pt x="10411014" y="12301647"/>
                      <a:pt x="10381766" y="12319837"/>
                      <a:pt x="10367638" y="12319837"/>
                    </a:cubicBezTo>
                    <a:cubicBezTo>
                      <a:pt x="10352474" y="12319837"/>
                      <a:pt x="10314938" y="12289917"/>
                      <a:pt x="10276018" y="12246813"/>
                    </a:cubicBezTo>
                    <a:cubicBezTo>
                      <a:pt x="10152102" y="12109557"/>
                      <a:pt x="9966330" y="11926137"/>
                      <a:pt x="9951234" y="11926137"/>
                    </a:cubicBezTo>
                    <a:cubicBezTo>
                      <a:pt x="9932406" y="11926137"/>
                      <a:pt x="9754378" y="12050291"/>
                      <a:pt x="9754378" y="12063421"/>
                    </a:cubicBezTo>
                    <a:cubicBezTo>
                      <a:pt x="9754378" y="12081977"/>
                      <a:pt x="9920558" y="12517037"/>
                      <a:pt x="9940218" y="12549941"/>
                    </a:cubicBezTo>
                    <a:cubicBezTo>
                      <a:pt x="9951142" y="12568233"/>
                      <a:pt x="9958022" y="12593885"/>
                      <a:pt x="9955506" y="12606949"/>
                    </a:cubicBezTo>
                    <a:cubicBezTo>
                      <a:pt x="9949866" y="12636229"/>
                      <a:pt x="9709170" y="12785829"/>
                      <a:pt x="9664986" y="12787513"/>
                    </a:cubicBezTo>
                    <a:cubicBezTo>
                      <a:pt x="9615750" y="12789389"/>
                      <a:pt x="9623554" y="12798157"/>
                      <a:pt x="9392822" y="12481761"/>
                    </a:cubicBezTo>
                    <a:cubicBezTo>
                      <a:pt x="9338062" y="12406673"/>
                      <a:pt x="9288138" y="12345237"/>
                      <a:pt x="9281874" y="12345237"/>
                    </a:cubicBezTo>
                    <a:cubicBezTo>
                      <a:pt x="9268778" y="12345237"/>
                      <a:pt x="9071694" y="12446727"/>
                      <a:pt x="9062426" y="12458245"/>
                    </a:cubicBezTo>
                    <a:cubicBezTo>
                      <a:pt x="9056550" y="12465545"/>
                      <a:pt x="9067298" y="12512849"/>
                      <a:pt x="9113210" y="12681787"/>
                    </a:cubicBezTo>
                    <a:cubicBezTo>
                      <a:pt x="9124598" y="12723697"/>
                      <a:pt x="9141598" y="12789419"/>
                      <a:pt x="9150982" y="12827837"/>
                    </a:cubicBezTo>
                    <a:cubicBezTo>
                      <a:pt x="9160370" y="12866255"/>
                      <a:pt x="9177474" y="12922365"/>
                      <a:pt x="9188998" y="12952529"/>
                    </a:cubicBezTo>
                    <a:cubicBezTo>
                      <a:pt x="9216026" y="13023277"/>
                      <a:pt x="9205322" y="13036613"/>
                      <a:pt x="9088098" y="13078245"/>
                    </a:cubicBezTo>
                    <a:cubicBezTo>
                      <a:pt x="9038946" y="13095703"/>
                      <a:pt x="8973778" y="13123829"/>
                      <a:pt x="8943290" y="13140753"/>
                    </a:cubicBezTo>
                    <a:cubicBezTo>
                      <a:pt x="8912794" y="13157673"/>
                      <a:pt x="8878154" y="13168443"/>
                      <a:pt x="8866306" y="13164683"/>
                    </a:cubicBezTo>
                    <a:cubicBezTo>
                      <a:pt x="8854458" y="13160921"/>
                      <a:pt x="8817830" y="13110741"/>
                      <a:pt x="8784906" y="13053165"/>
                    </a:cubicBezTo>
                    <a:cubicBezTo>
                      <a:pt x="8662050" y="12838331"/>
                      <a:pt x="8610230" y="12744317"/>
                      <a:pt x="8595954" y="12710361"/>
                    </a:cubicBezTo>
                    <a:cubicBezTo>
                      <a:pt x="8576742" y="12664665"/>
                      <a:pt x="8526318" y="12654193"/>
                      <a:pt x="8487014" y="12687741"/>
                    </a:cubicBezTo>
                    <a:cubicBezTo>
                      <a:pt x="8470542" y="12701801"/>
                      <a:pt x="8437462" y="12713185"/>
                      <a:pt x="8410814" y="12713963"/>
                    </a:cubicBezTo>
                    <a:cubicBezTo>
                      <a:pt x="8348450" y="12715785"/>
                      <a:pt x="8326874" y="12745743"/>
                      <a:pt x="8336186" y="12817589"/>
                    </a:cubicBezTo>
                    <a:cubicBezTo>
                      <a:pt x="8340082" y="12847673"/>
                      <a:pt x="8346546" y="12906577"/>
                      <a:pt x="8350546" y="12948487"/>
                    </a:cubicBezTo>
                    <a:cubicBezTo>
                      <a:pt x="8354546" y="12990397"/>
                      <a:pt x="8370082" y="13089317"/>
                      <a:pt x="8385074" y="13168305"/>
                    </a:cubicBezTo>
                    <a:lnTo>
                      <a:pt x="8412330" y="13311927"/>
                    </a:lnTo>
                    <a:lnTo>
                      <a:pt x="8381678" y="13328529"/>
                    </a:lnTo>
                    <a:cubicBezTo>
                      <a:pt x="8364818" y="13337661"/>
                      <a:pt x="8289466" y="13366117"/>
                      <a:pt x="8214222" y="13391761"/>
                    </a:cubicBezTo>
                    <a:cubicBezTo>
                      <a:pt x="8090386" y="13433969"/>
                      <a:pt x="8074738" y="13436653"/>
                      <a:pt x="8049122" y="13420073"/>
                    </a:cubicBezTo>
                    <a:cubicBezTo>
                      <a:pt x="8029682" y="13407489"/>
                      <a:pt x="7988762" y="13322887"/>
                      <a:pt x="7918354" y="13149723"/>
                    </a:cubicBezTo>
                    <a:lnTo>
                      <a:pt x="7815886" y="12897687"/>
                    </a:lnTo>
                    <a:lnTo>
                      <a:pt x="7746778" y="12906821"/>
                    </a:lnTo>
                    <a:cubicBezTo>
                      <a:pt x="7708770" y="12911845"/>
                      <a:pt x="7652010" y="12920991"/>
                      <a:pt x="7620646" y="12927143"/>
                    </a:cubicBezTo>
                    <a:lnTo>
                      <a:pt x="7563626" y="12938329"/>
                    </a:lnTo>
                    <a:lnTo>
                      <a:pt x="7566566" y="13230973"/>
                    </a:lnTo>
                    <a:cubicBezTo>
                      <a:pt x="7568810" y="13454201"/>
                      <a:pt x="7565698" y="13526777"/>
                      <a:pt x="7553462" y="13536933"/>
                    </a:cubicBezTo>
                    <a:cubicBezTo>
                      <a:pt x="7544634" y="13544257"/>
                      <a:pt x="7489018" y="13553449"/>
                      <a:pt x="7429870" y="13557357"/>
                    </a:cubicBezTo>
                    <a:cubicBezTo>
                      <a:pt x="7370722" y="13561265"/>
                      <a:pt x="7299466" y="13567749"/>
                      <a:pt x="7271526" y="13571769"/>
                    </a:cubicBezTo>
                    <a:cubicBezTo>
                      <a:pt x="7238646" y="13576495"/>
                      <a:pt x="7212950" y="13573129"/>
                      <a:pt x="7198686" y="13562229"/>
                    </a:cubicBezTo>
                    <a:cubicBezTo>
                      <a:pt x="7180098" y="13548027"/>
                      <a:pt x="7086834" y="13219557"/>
                      <a:pt x="7054166" y="13053261"/>
                    </a:cubicBezTo>
                    <a:cubicBezTo>
                      <a:pt x="7046466" y="13014069"/>
                      <a:pt x="7030002" y="13011449"/>
                      <a:pt x="6886042" y="13026497"/>
                    </a:cubicBezTo>
                    <a:cubicBezTo>
                      <a:pt x="6814278" y="13033997"/>
                      <a:pt x="6806538" y="13037841"/>
                      <a:pt x="6790134" y="13074121"/>
                    </a:cubicBezTo>
                    <a:cubicBezTo>
                      <a:pt x="6780318" y="13095827"/>
                      <a:pt x="6768826" y="13150735"/>
                      <a:pt x="6764598" y="13196137"/>
                    </a:cubicBezTo>
                    <a:cubicBezTo>
                      <a:pt x="6749554" y="13357681"/>
                      <a:pt x="6714994" y="13583833"/>
                      <a:pt x="6702010" y="13605713"/>
                    </a:cubicBezTo>
                    <a:cubicBezTo>
                      <a:pt x="6690554" y="13625017"/>
                      <a:pt x="6667658" y="13627937"/>
                      <a:pt x="6527702" y="13627937"/>
                    </a:cubicBezTo>
                    <a:cubicBezTo>
                      <a:pt x="6411842" y="13627937"/>
                      <a:pt x="6362778" y="13623347"/>
                      <a:pt x="6353022" y="13611593"/>
                    </a:cubicBezTo>
                    <a:cubicBezTo>
                      <a:pt x="6345562" y="13602607"/>
                      <a:pt x="6330650" y="13546885"/>
                      <a:pt x="6319882" y="13487769"/>
                    </a:cubicBezTo>
                    <a:cubicBezTo>
                      <a:pt x="6301842" y="13388739"/>
                      <a:pt x="6259626" y="13060689"/>
                      <a:pt x="6262514" y="13041985"/>
                    </a:cubicBezTo>
                    <a:cubicBezTo>
                      <a:pt x="6264058" y="13031977"/>
                      <a:pt x="6034462" y="13012917"/>
                      <a:pt x="6025106" y="13022277"/>
                    </a:cubicBezTo>
                    <a:cubicBezTo>
                      <a:pt x="5996418" y="13050961"/>
                      <a:pt x="5963110" y="13167491"/>
                      <a:pt x="5916510" y="13402201"/>
                    </a:cubicBezTo>
                    <a:cubicBezTo>
                      <a:pt x="5877522" y="13598561"/>
                      <a:pt x="5875070" y="13600915"/>
                      <a:pt x="5738374" y="13573267"/>
                    </a:cubicBezTo>
                    <a:cubicBezTo>
                      <a:pt x="5680542" y="13561571"/>
                      <a:pt x="5608654" y="13551249"/>
                      <a:pt x="5578622" y="13550333"/>
                    </a:cubicBezTo>
                    <a:cubicBezTo>
                      <a:pt x="5487062" y="13547537"/>
                      <a:pt x="5487178" y="13547941"/>
                      <a:pt x="5487178" y="13228629"/>
                    </a:cubicBezTo>
                    <a:lnTo>
                      <a:pt x="5487178" y="12945437"/>
                    </a:lnTo>
                    <a:lnTo>
                      <a:pt x="5431114" y="12929741"/>
                    </a:lnTo>
                    <a:cubicBezTo>
                      <a:pt x="5400274" y="12921107"/>
                      <a:pt x="5342378" y="12910365"/>
                      <a:pt x="5302450" y="12905865"/>
                    </a:cubicBezTo>
                    <a:lnTo>
                      <a:pt x="5229850" y="12897687"/>
                    </a:lnTo>
                    <a:lnTo>
                      <a:pt x="5141398" y="13113587"/>
                    </a:lnTo>
                    <a:cubicBezTo>
                      <a:pt x="5092750" y="13232333"/>
                      <a:pt x="5052890" y="13344861"/>
                      <a:pt x="5052826" y="13363653"/>
                    </a:cubicBezTo>
                    <a:cubicBezTo>
                      <a:pt x="5052762" y="13382443"/>
                      <a:pt x="5041854" y="13407639"/>
                      <a:pt x="5028586" y="13419643"/>
                    </a:cubicBezTo>
                    <a:cubicBezTo>
                      <a:pt x="5006138" y="13439959"/>
                      <a:pt x="5000742" y="13440053"/>
                      <a:pt x="4950550" y="13421007"/>
                    </a:cubicBezTo>
                    <a:cubicBezTo>
                      <a:pt x="4894806" y="13399857"/>
                      <a:pt x="4744978" y="13361237"/>
                      <a:pt x="4718654" y="13361237"/>
                    </a:cubicBezTo>
                    <a:cubicBezTo>
                      <a:pt x="4710438" y="13361237"/>
                      <a:pt x="4693766" y="13350247"/>
                      <a:pt x="4681610" y="13336813"/>
                    </a:cubicBezTo>
                    <a:cubicBezTo>
                      <a:pt x="4662534" y="13315737"/>
                      <a:pt x="4660642" y="13296169"/>
                      <a:pt x="4667802" y="13193939"/>
                    </a:cubicBezTo>
                    <a:cubicBezTo>
                      <a:pt x="4680546" y="13012037"/>
                      <a:pt x="4710202" y="12798413"/>
                      <a:pt x="4725914" y="12775387"/>
                    </a:cubicBezTo>
                    <a:cubicBezTo>
                      <a:pt x="4738126" y="12757493"/>
                      <a:pt x="4725970" y="12749313"/>
                      <a:pt x="4636274" y="12715061"/>
                    </a:cubicBezTo>
                    <a:cubicBezTo>
                      <a:pt x="4467930" y="12650777"/>
                      <a:pt x="4489778" y="12641135"/>
                      <a:pt x="4388626" y="12824365"/>
                    </a:cubicBezTo>
                    <a:cubicBezTo>
                      <a:pt x="4339730" y="12912937"/>
                      <a:pt x="4287050" y="13016759"/>
                      <a:pt x="4271562" y="13055081"/>
                    </a:cubicBezTo>
                    <a:cubicBezTo>
                      <a:pt x="4256070" y="13093405"/>
                      <a:pt x="4232406" y="13135749"/>
                      <a:pt x="4218978" y="13149181"/>
                    </a:cubicBezTo>
                    <a:cubicBezTo>
                      <a:pt x="4194882" y="13173275"/>
                      <a:pt x="4193562" y="13173177"/>
                      <a:pt x="4120142" y="13141757"/>
                    </a:cubicBezTo>
                    <a:cubicBezTo>
                      <a:pt x="4079210" y="13124245"/>
                      <a:pt x="4010322" y="13095233"/>
                      <a:pt x="3967046" y="13077289"/>
                    </a:cubicBezTo>
                    <a:cubicBezTo>
                      <a:pt x="3877246" y="13040053"/>
                      <a:pt x="3859518" y="13016363"/>
                      <a:pt x="3869498" y="12946933"/>
                    </a:cubicBezTo>
                    <a:cubicBezTo>
                      <a:pt x="3882990" y="12853077"/>
                      <a:pt x="3938586" y="12642545"/>
                      <a:pt x="3974598" y="12548945"/>
                    </a:cubicBezTo>
                    <a:cubicBezTo>
                      <a:pt x="3989270" y="12510805"/>
                      <a:pt x="4001274" y="12472865"/>
                      <a:pt x="4001274" y="12464633"/>
                    </a:cubicBezTo>
                    <a:cubicBezTo>
                      <a:pt x="4001274" y="12450701"/>
                      <a:pt x="3814106" y="12345237"/>
                      <a:pt x="3789386" y="12345237"/>
                    </a:cubicBezTo>
                    <a:cubicBezTo>
                      <a:pt x="3769818" y="12345237"/>
                      <a:pt x="3576130" y="12589389"/>
                      <a:pt x="3519682" y="12685205"/>
                    </a:cubicBezTo>
                    <a:cubicBezTo>
                      <a:pt x="3444602" y="12812657"/>
                      <a:pt x="3436826" y="12815259"/>
                      <a:pt x="3324778" y="12750421"/>
                    </a:cubicBezTo>
                    <a:cubicBezTo>
                      <a:pt x="3106130" y="12623901"/>
                      <a:pt x="3102890" y="12620473"/>
                      <a:pt x="3124610" y="12538621"/>
                    </a:cubicBezTo>
                    <a:cubicBezTo>
                      <a:pt x="3140394" y="12479141"/>
                      <a:pt x="3160286" y="12424333"/>
                      <a:pt x="3201714" y="12326187"/>
                    </a:cubicBezTo>
                    <a:cubicBezTo>
                      <a:pt x="3213506" y="12298249"/>
                      <a:pt x="3233706" y="12246813"/>
                      <a:pt x="3246598" y="12211887"/>
                    </a:cubicBezTo>
                    <a:cubicBezTo>
                      <a:pt x="3259490" y="12176961"/>
                      <a:pt x="3277370" y="12134101"/>
                      <a:pt x="3286330" y="12116637"/>
                    </a:cubicBezTo>
                    <a:cubicBezTo>
                      <a:pt x="3309786" y="12070921"/>
                      <a:pt x="3317122" y="12040437"/>
                      <a:pt x="3304670" y="12040437"/>
                    </a:cubicBezTo>
                    <a:cubicBezTo>
                      <a:pt x="3298726" y="12040437"/>
                      <a:pt x="3255266" y="12011219"/>
                      <a:pt x="3208094" y="11975509"/>
                    </a:cubicBezTo>
                    <a:lnTo>
                      <a:pt x="3122326" y="11910581"/>
                    </a:lnTo>
                    <a:lnTo>
                      <a:pt x="2925610" y="12115209"/>
                    </a:lnTo>
                    <a:cubicBezTo>
                      <a:pt x="2750322" y="12297541"/>
                      <a:pt x="2725214" y="12319117"/>
                      <a:pt x="2695158" y="12313229"/>
                    </a:cubicBezTo>
                    <a:cubicBezTo>
                      <a:pt x="2649578" y="12304303"/>
                      <a:pt x="2419426" y="12115089"/>
                      <a:pt x="2422618" y="12089169"/>
                    </a:cubicBezTo>
                    <a:cubicBezTo>
                      <a:pt x="2430158" y="12027979"/>
                      <a:pt x="2525786" y="11835685"/>
                      <a:pt x="2621310" y="11689623"/>
                    </a:cubicBezTo>
                    <a:cubicBezTo>
                      <a:pt x="2657414" y="11634421"/>
                      <a:pt x="2678106" y="11589869"/>
                      <a:pt x="2674402" y="11575323"/>
                    </a:cubicBezTo>
                    <a:cubicBezTo>
                      <a:pt x="2667378" y="11547773"/>
                      <a:pt x="2513074" y="11402393"/>
                      <a:pt x="2500870" y="11411829"/>
                    </a:cubicBezTo>
                    <a:cubicBezTo>
                      <a:pt x="2496386" y="11415297"/>
                      <a:pt x="2402090" y="11485809"/>
                      <a:pt x="2291322" y="11568521"/>
                    </a:cubicBezTo>
                    <a:cubicBezTo>
                      <a:pt x="2180554" y="11651233"/>
                      <a:pt x="2079558" y="11728783"/>
                      <a:pt x="2066890" y="11740853"/>
                    </a:cubicBezTo>
                    <a:cubicBezTo>
                      <a:pt x="2044886" y="11761813"/>
                      <a:pt x="2038470" y="11757521"/>
                      <a:pt x="1924014" y="11645277"/>
                    </a:cubicBezTo>
                    <a:cubicBezTo>
                      <a:pt x="1832342" y="11555381"/>
                      <a:pt x="1804178" y="11519839"/>
                      <a:pt x="1804178" y="11494065"/>
                    </a:cubicBezTo>
                    <a:cubicBezTo>
                      <a:pt x="1804178" y="11465871"/>
                      <a:pt x="1881034" y="11311877"/>
                      <a:pt x="1905462" y="11291137"/>
                    </a:cubicBezTo>
                    <a:cubicBezTo>
                      <a:pt x="1936514" y="11264765"/>
                      <a:pt x="2121674" y="11022913"/>
                      <a:pt x="2121674" y="11008721"/>
                    </a:cubicBezTo>
                    <a:cubicBezTo>
                      <a:pt x="2121674" y="10998845"/>
                      <a:pt x="2107638" y="10977577"/>
                      <a:pt x="2090478" y="10961457"/>
                    </a:cubicBezTo>
                    <a:cubicBezTo>
                      <a:pt x="2073322" y="10945337"/>
                      <a:pt x="2043970" y="10910053"/>
                      <a:pt x="2025250" y="10883043"/>
                    </a:cubicBezTo>
                    <a:cubicBezTo>
                      <a:pt x="1986358" y="10826919"/>
                      <a:pt x="1951954" y="10820285"/>
                      <a:pt x="1902310" y="10859337"/>
                    </a:cubicBezTo>
                    <a:cubicBezTo>
                      <a:pt x="1884550" y="10873307"/>
                      <a:pt x="1866930" y="10884737"/>
                      <a:pt x="1863158" y="10884737"/>
                    </a:cubicBezTo>
                    <a:cubicBezTo>
                      <a:pt x="1859382" y="10884737"/>
                      <a:pt x="1775690" y="10933313"/>
                      <a:pt x="1677178" y="10992687"/>
                    </a:cubicBezTo>
                    <a:cubicBezTo>
                      <a:pt x="1578658" y="11052061"/>
                      <a:pt x="1487458" y="11100637"/>
                      <a:pt x="1474510" y="11100637"/>
                    </a:cubicBezTo>
                    <a:cubicBezTo>
                      <a:pt x="1442714" y="11100637"/>
                      <a:pt x="1260026" y="10856517"/>
                      <a:pt x="1252266" y="10803657"/>
                    </a:cubicBezTo>
                    <a:cubicBezTo>
                      <a:pt x="1246910" y="10767175"/>
                      <a:pt x="1261262" y="10748725"/>
                      <a:pt x="1436154" y="10567237"/>
                    </a:cubicBezTo>
                    <a:cubicBezTo>
                      <a:pt x="1540490" y="10458969"/>
                      <a:pt x="1628830" y="10369437"/>
                      <a:pt x="1632466" y="10368277"/>
                    </a:cubicBezTo>
                    <a:cubicBezTo>
                      <a:pt x="1640802" y="10365613"/>
                      <a:pt x="1515978" y="10178205"/>
                      <a:pt x="1495490" y="10162623"/>
                    </a:cubicBezTo>
                    <a:cubicBezTo>
                      <a:pt x="1485758" y="10155221"/>
                      <a:pt x="1455306" y="10162629"/>
                      <a:pt x="1410474" y="10183301"/>
                    </a:cubicBezTo>
                    <a:cubicBezTo>
                      <a:pt x="1372058" y="10201019"/>
                      <a:pt x="1323482" y="10222801"/>
                      <a:pt x="1302526" y="10231709"/>
                    </a:cubicBezTo>
                    <a:cubicBezTo>
                      <a:pt x="1192274" y="10278569"/>
                      <a:pt x="1143878" y="10301761"/>
                      <a:pt x="1081870" y="10337449"/>
                    </a:cubicBezTo>
                    <a:cubicBezTo>
                      <a:pt x="995838" y="10386969"/>
                      <a:pt x="975082" y="10386685"/>
                      <a:pt x="937098" y="10335461"/>
                    </a:cubicBezTo>
                    <a:cubicBezTo>
                      <a:pt x="887430" y="10268483"/>
                      <a:pt x="800874" y="10096973"/>
                      <a:pt x="800874" y="10065533"/>
                    </a:cubicBezTo>
                    <a:cubicBezTo>
                      <a:pt x="800874" y="10009713"/>
                      <a:pt x="865166" y="9948317"/>
                      <a:pt x="1091914" y="9787597"/>
                    </a:cubicBezTo>
                    <a:cubicBezTo>
                      <a:pt x="1252430" y="9673825"/>
                      <a:pt x="1244090" y="9702873"/>
                      <a:pt x="1163402" y="9538537"/>
                    </a:cubicBezTo>
                    <a:cubicBezTo>
                      <a:pt x="1124954" y="9460227"/>
                      <a:pt x="1120634" y="9456047"/>
                      <a:pt x="1079346" y="9457169"/>
                    </a:cubicBezTo>
                    <a:cubicBezTo>
                      <a:pt x="1037586" y="9458305"/>
                      <a:pt x="982202" y="9472067"/>
                      <a:pt x="731026" y="9543717"/>
                    </a:cubicBezTo>
                    <a:cubicBezTo>
                      <a:pt x="668162" y="9561649"/>
                      <a:pt x="604570" y="9579249"/>
                      <a:pt x="589714" y="9582829"/>
                    </a:cubicBezTo>
                    <a:cubicBezTo>
                      <a:pt x="567274" y="9588237"/>
                      <a:pt x="557270" y="9578057"/>
                      <a:pt x="530590" y="9522661"/>
                    </a:cubicBezTo>
                    <a:cubicBezTo>
                      <a:pt x="481878" y="9421525"/>
                      <a:pt x="431098" y="9265061"/>
                      <a:pt x="439706" y="9242629"/>
                    </a:cubicBezTo>
                    <a:cubicBezTo>
                      <a:pt x="443918" y="9231657"/>
                      <a:pt x="544218" y="9164241"/>
                      <a:pt x="662594" y="9092813"/>
                    </a:cubicBezTo>
                    <a:cubicBezTo>
                      <a:pt x="780970" y="9021383"/>
                      <a:pt x="886674" y="8956469"/>
                      <a:pt x="897486" y="8948561"/>
                    </a:cubicBezTo>
                    <a:cubicBezTo>
                      <a:pt x="914994" y="8935763"/>
                      <a:pt x="913310" y="8921357"/>
                      <a:pt x="882150" y="8817261"/>
                    </a:cubicBezTo>
                    <a:lnTo>
                      <a:pt x="847146" y="8700337"/>
                    </a:lnTo>
                    <a:lnTo>
                      <a:pt x="789086" y="8694027"/>
                    </a:lnTo>
                    <a:cubicBezTo>
                      <a:pt x="730710" y="8687685"/>
                      <a:pt x="603534" y="8704717"/>
                      <a:pt x="411622" y="8744587"/>
                    </a:cubicBezTo>
                    <a:cubicBezTo>
                      <a:pt x="338674" y="8759741"/>
                      <a:pt x="301078" y="8762325"/>
                      <a:pt x="284278" y="8753333"/>
                    </a:cubicBezTo>
                    <a:cubicBezTo>
                      <a:pt x="268054" y="8744651"/>
                      <a:pt x="246910" y="8694593"/>
                      <a:pt x="218090" y="8596633"/>
                    </a:cubicBezTo>
                    <a:cubicBezTo>
                      <a:pt x="168286" y="8427371"/>
                      <a:pt x="161746" y="8393813"/>
                      <a:pt x="175038" y="8375749"/>
                    </a:cubicBezTo>
                    <a:cubicBezTo>
                      <a:pt x="180474" y="8368357"/>
                      <a:pt x="257894" y="8335255"/>
                      <a:pt x="347074" y="8302191"/>
                    </a:cubicBezTo>
                    <a:cubicBezTo>
                      <a:pt x="572582" y="8218583"/>
                      <a:pt x="700746" y="8157841"/>
                      <a:pt x="692690" y="8138387"/>
                    </a:cubicBezTo>
                    <a:cubicBezTo>
                      <a:pt x="689070" y="8129641"/>
                      <a:pt x="680410" y="8076965"/>
                      <a:pt x="673450" y="8021329"/>
                    </a:cubicBezTo>
                    <a:cubicBezTo>
                      <a:pt x="666486" y="7965689"/>
                      <a:pt x="656418" y="7915801"/>
                      <a:pt x="651078" y="7910457"/>
                    </a:cubicBezTo>
                    <a:cubicBezTo>
                      <a:pt x="645738" y="7905117"/>
                      <a:pt x="513082" y="7896347"/>
                      <a:pt x="356286" y="7890969"/>
                    </a:cubicBezTo>
                    <a:lnTo>
                      <a:pt x="71202" y="7881187"/>
                    </a:lnTo>
                    <a:lnTo>
                      <a:pt x="55502" y="7811337"/>
                    </a:lnTo>
                    <a:cubicBezTo>
                      <a:pt x="46866" y="7772919"/>
                      <a:pt x="38162" y="7684903"/>
                      <a:pt x="36162" y="7615745"/>
                    </a:cubicBezTo>
                    <a:lnTo>
                      <a:pt x="32526" y="7490003"/>
                    </a:lnTo>
                    <a:lnTo>
                      <a:pt x="108726" y="7467229"/>
                    </a:lnTo>
                    <a:cubicBezTo>
                      <a:pt x="284130" y="7414809"/>
                      <a:pt x="487234" y="7366837"/>
                      <a:pt x="533774" y="7366837"/>
                    </a:cubicBezTo>
                    <a:cubicBezTo>
                      <a:pt x="575618" y="7366837"/>
                      <a:pt x="585298" y="7340033"/>
                      <a:pt x="577122" y="7246823"/>
                    </a:cubicBezTo>
                    <a:cubicBezTo>
                      <a:pt x="562226" y="7076955"/>
                      <a:pt x="566394" y="7083305"/>
                      <a:pt x="457890" y="7065273"/>
                    </a:cubicBezTo>
                    <a:cubicBezTo>
                      <a:pt x="405550" y="7056573"/>
                      <a:pt x="294146" y="7040705"/>
                      <a:pt x="210326" y="7030005"/>
                    </a:cubicBezTo>
                    <a:cubicBezTo>
                      <a:pt x="-24310" y="7000057"/>
                      <a:pt x="778" y="7025965"/>
                      <a:pt x="778" y="6813597"/>
                    </a:cubicBezTo>
                    <a:cubicBezTo>
                      <a:pt x="778" y="6681887"/>
                      <a:pt x="5150" y="6629033"/>
                      <a:pt x="16638" y="6621933"/>
                    </a:cubicBezTo>
                    <a:cubicBezTo>
                      <a:pt x="55926" y="6597653"/>
                      <a:pt x="360946" y="6545369"/>
                      <a:pt x="508686" y="6537589"/>
                    </a:cubicBezTo>
                    <a:cubicBezTo>
                      <a:pt x="564426" y="6534655"/>
                      <a:pt x="565786" y="6533561"/>
                      <a:pt x="567510" y="6490335"/>
                    </a:cubicBezTo>
                    <a:cubicBezTo>
                      <a:pt x="568478" y="6465999"/>
                      <a:pt x="572806" y="6407511"/>
                      <a:pt x="577122" y="6360361"/>
                    </a:cubicBezTo>
                    <a:cubicBezTo>
                      <a:pt x="581442" y="6313213"/>
                      <a:pt x="582282" y="6274637"/>
                      <a:pt x="578994" y="6274637"/>
                    </a:cubicBezTo>
                    <a:cubicBezTo>
                      <a:pt x="575702" y="6274637"/>
                      <a:pt x="497122" y="6251301"/>
                      <a:pt x="404370" y="6222777"/>
                    </a:cubicBezTo>
                    <a:cubicBezTo>
                      <a:pt x="311614" y="6194253"/>
                      <a:pt x="212866" y="6165461"/>
                      <a:pt x="184926" y="6158793"/>
                    </a:cubicBezTo>
                    <a:cubicBezTo>
                      <a:pt x="37474" y="6123605"/>
                      <a:pt x="39474" y="6124985"/>
                      <a:pt x="32602" y="6053837"/>
                    </a:cubicBezTo>
                    <a:cubicBezTo>
                      <a:pt x="26698" y="5992719"/>
                      <a:pt x="63754" y="5772117"/>
                      <a:pt x="86562" y="5732621"/>
                    </a:cubicBezTo>
                    <a:cubicBezTo>
                      <a:pt x="94010" y="5719717"/>
                      <a:pt x="154706" y="5717537"/>
                      <a:pt x="371502" y="5722381"/>
                    </a:cubicBezTo>
                    <a:cubicBezTo>
                      <a:pt x="532466" y="5725977"/>
                      <a:pt x="649974" y="5723689"/>
                      <a:pt x="654186" y="5716873"/>
                    </a:cubicBezTo>
                    <a:cubicBezTo>
                      <a:pt x="658150" y="5710457"/>
                      <a:pt x="670066" y="5655497"/>
                      <a:pt x="680658" y="5594739"/>
                    </a:cubicBezTo>
                    <a:cubicBezTo>
                      <a:pt x="699706" y="5485513"/>
                      <a:pt x="694278" y="5449137"/>
                      <a:pt x="658922" y="5449137"/>
                    </a:cubicBezTo>
                    <a:cubicBezTo>
                      <a:pt x="652410" y="5449137"/>
                      <a:pt x="617394" y="5434045"/>
                      <a:pt x="581106" y="5415597"/>
                    </a:cubicBezTo>
                    <a:cubicBezTo>
                      <a:pt x="544818" y="5397151"/>
                      <a:pt x="443690" y="5350913"/>
                      <a:pt x="356378" y="5312845"/>
                    </a:cubicBezTo>
                    <a:cubicBezTo>
                      <a:pt x="269066" y="5274779"/>
                      <a:pt x="192854" y="5240191"/>
                      <a:pt x="187018" y="5235983"/>
                    </a:cubicBezTo>
                    <a:cubicBezTo>
                      <a:pt x="168062" y="5222307"/>
                      <a:pt x="175522" y="5153317"/>
                      <a:pt x="210662" y="5017337"/>
                    </a:cubicBezTo>
                    <a:cubicBezTo>
                      <a:pt x="234314" y="4925819"/>
                      <a:pt x="252210" y="4880549"/>
                      <a:pt x="267718" y="4873023"/>
                    </a:cubicBezTo>
                    <a:cubicBezTo>
                      <a:pt x="288638" y="4862871"/>
                      <a:pt x="500074" y="4878797"/>
                      <a:pt x="673874" y="4903617"/>
                    </a:cubicBezTo>
                    <a:lnTo>
                      <a:pt x="795926" y="4921015"/>
                    </a:lnTo>
                    <a:lnTo>
                      <a:pt x="848126" y="4928437"/>
                    </a:lnTo>
                    <a:lnTo>
                      <a:pt x="883758" y="4807777"/>
                    </a:lnTo>
                    <a:cubicBezTo>
                      <a:pt x="905018" y="4735787"/>
                      <a:pt x="914698" y="4682789"/>
                      <a:pt x="907758" y="4676385"/>
                    </a:cubicBezTo>
                    <a:cubicBezTo>
                      <a:pt x="901362" y="4670485"/>
                      <a:pt x="795042" y="4606433"/>
                      <a:pt x="671490" y="4534049"/>
                    </a:cubicBezTo>
                    <a:cubicBezTo>
                      <a:pt x="539146" y="4456515"/>
                      <a:pt x="444378" y="4392977"/>
                      <a:pt x="440826" y="4379399"/>
                    </a:cubicBezTo>
                    <a:cubicBezTo>
                      <a:pt x="432946" y="4349261"/>
                      <a:pt x="502018" y="4133725"/>
                      <a:pt x="536550" y="4080713"/>
                    </a:cubicBezTo>
                    <a:cubicBezTo>
                      <a:pt x="552058" y="4056901"/>
                      <a:pt x="577394" y="4036885"/>
                      <a:pt x="596430" y="4033405"/>
                    </a:cubicBezTo>
                    <a:cubicBezTo>
                      <a:pt x="615258" y="4029961"/>
                      <a:pt x="730290" y="4056601"/>
                      <a:pt x="864378" y="4095451"/>
                    </a:cubicBezTo>
                    <a:lnTo>
                      <a:pt x="1099326" y="4163529"/>
                    </a:lnTo>
                    <a:lnTo>
                      <a:pt x="1127838" y="4130057"/>
                    </a:lnTo>
                    <a:cubicBezTo>
                      <a:pt x="1143518" y="4111649"/>
                      <a:pt x="1156402" y="4090873"/>
                      <a:pt x="1156466" y="4083887"/>
                    </a:cubicBezTo>
                    <a:cubicBezTo>
                      <a:pt x="1156530" y="4076901"/>
                      <a:pt x="1173706" y="4045929"/>
                      <a:pt x="1194630" y="4015059"/>
                    </a:cubicBezTo>
                    <a:cubicBezTo>
                      <a:pt x="1215554" y="3984189"/>
                      <a:pt x="1232674" y="3954649"/>
                      <a:pt x="1232674" y="3949415"/>
                    </a:cubicBezTo>
                    <a:cubicBezTo>
                      <a:pt x="1232674" y="3940305"/>
                      <a:pt x="1154394" y="3875037"/>
                      <a:pt x="912002" y="3682049"/>
                    </a:cubicBezTo>
                    <a:cubicBezTo>
                      <a:pt x="831658" y="3618081"/>
                      <a:pt x="800874" y="3585685"/>
                      <a:pt x="800874" y="3565101"/>
                    </a:cubicBezTo>
                    <a:cubicBezTo>
                      <a:pt x="800874" y="3538551"/>
                      <a:pt x="916170" y="3315801"/>
                      <a:pt x="952682" y="3271801"/>
                    </a:cubicBezTo>
                    <a:cubicBezTo>
                      <a:pt x="961706" y="3260931"/>
                      <a:pt x="979646" y="3252037"/>
                      <a:pt x="992554" y="3252037"/>
                    </a:cubicBezTo>
                    <a:cubicBezTo>
                      <a:pt x="1013090" y="3252037"/>
                      <a:pt x="1097702" y="3281341"/>
                      <a:pt x="1175526" y="3315401"/>
                    </a:cubicBezTo>
                    <a:cubicBezTo>
                      <a:pt x="1189498" y="3321517"/>
                      <a:pt x="1220930" y="3335017"/>
                      <a:pt x="1245378" y="3345401"/>
                    </a:cubicBezTo>
                    <a:cubicBezTo>
                      <a:pt x="1269822" y="3355785"/>
                      <a:pt x="1331658" y="3384745"/>
                      <a:pt x="1382786" y="3409757"/>
                    </a:cubicBezTo>
                    <a:cubicBezTo>
                      <a:pt x="1433914" y="3434773"/>
                      <a:pt x="1483646" y="3455237"/>
                      <a:pt x="1493298" y="3455237"/>
                    </a:cubicBezTo>
                    <a:cubicBezTo>
                      <a:pt x="1509554" y="3455237"/>
                      <a:pt x="1615818" y="3276309"/>
                      <a:pt x="1618730" y="3244037"/>
                    </a:cubicBezTo>
                    <a:cubicBezTo>
                      <a:pt x="1619442" y="3236145"/>
                      <a:pt x="1538586" y="3143789"/>
                      <a:pt x="1439050" y="3038801"/>
                    </a:cubicBezTo>
                    <a:cubicBezTo>
                      <a:pt x="1240742" y="2829629"/>
                      <a:pt x="1226910" y="2804163"/>
                      <a:pt x="1274682" y="2736143"/>
                    </a:cubicBezTo>
                    <a:cubicBezTo>
                      <a:pt x="1309994" y="2685865"/>
                      <a:pt x="1414138" y="2564147"/>
                      <a:pt x="1440726" y="2542081"/>
                    </a:cubicBezTo>
                    <a:cubicBezTo>
                      <a:pt x="1467250" y="2520067"/>
                      <a:pt x="1515258" y="2532613"/>
                      <a:pt x="1585258" y="2579855"/>
                    </a:cubicBezTo>
                    <a:cubicBezTo>
                      <a:pt x="1615558" y="2600305"/>
                      <a:pt x="1642530" y="2617037"/>
                      <a:pt x="1645194" y="2617037"/>
                    </a:cubicBezTo>
                    <a:cubicBezTo>
                      <a:pt x="1647858" y="2617037"/>
                      <a:pt x="1722678" y="2660037"/>
                      <a:pt x="1811466" y="2712597"/>
                    </a:cubicBezTo>
                    <a:cubicBezTo>
                      <a:pt x="1900250" y="2765153"/>
                      <a:pt x="1971434" y="2803729"/>
                      <a:pt x="1969654" y="2798321"/>
                    </a:cubicBezTo>
                    <a:cubicBezTo>
                      <a:pt x="1967874" y="2792913"/>
                      <a:pt x="2001350" y="2752041"/>
                      <a:pt x="2044046" y="2707497"/>
                    </a:cubicBezTo>
                    <a:cubicBezTo>
                      <a:pt x="2086742" y="2662953"/>
                      <a:pt x="2121674" y="2620717"/>
                      <a:pt x="2121674" y="2613643"/>
                    </a:cubicBezTo>
                    <a:cubicBezTo>
                      <a:pt x="2121674" y="2606569"/>
                      <a:pt x="2072114" y="2534429"/>
                      <a:pt x="2011538" y="2453333"/>
                    </a:cubicBezTo>
                    <a:cubicBezTo>
                      <a:pt x="1950962" y="2372237"/>
                      <a:pt x="1879522" y="2276365"/>
                      <a:pt x="1852786" y="2240285"/>
                    </a:cubicBezTo>
                    <a:cubicBezTo>
                      <a:pt x="1779138" y="2140895"/>
                      <a:pt x="1783550" y="2124779"/>
                      <a:pt x="1922386" y="1985945"/>
                    </a:cubicBezTo>
                    <a:cubicBezTo>
                      <a:pt x="1987398" y="1920931"/>
                      <a:pt x="2046162" y="1867737"/>
                      <a:pt x="2052970" y="1867737"/>
                    </a:cubicBezTo>
                    <a:cubicBezTo>
                      <a:pt x="2059778" y="1867737"/>
                      <a:pt x="2162026" y="1944889"/>
                      <a:pt x="2280190" y="2039187"/>
                    </a:cubicBezTo>
                    <a:cubicBezTo>
                      <a:pt x="2398358" y="2133485"/>
                      <a:pt x="2501750" y="2210637"/>
                      <a:pt x="2509954" y="2210637"/>
                    </a:cubicBezTo>
                    <a:cubicBezTo>
                      <a:pt x="2518158" y="2210637"/>
                      <a:pt x="2558454" y="2175429"/>
                      <a:pt x="2599498" y="2132397"/>
                    </a:cubicBezTo>
                    <a:cubicBezTo>
                      <a:pt x="2640546" y="2089369"/>
                      <a:pt x="2678682" y="2052845"/>
                      <a:pt x="2684246" y="2051237"/>
                    </a:cubicBezTo>
                    <a:cubicBezTo>
                      <a:pt x="2689814" y="2049629"/>
                      <a:pt x="2674862" y="2014825"/>
                      <a:pt x="2651022" y="1973901"/>
                    </a:cubicBezTo>
                    <a:cubicBezTo>
                      <a:pt x="2548914" y="1798614"/>
                      <a:pt x="2426474" y="1561025"/>
                      <a:pt x="2426474" y="1538173"/>
                    </a:cubicBezTo>
                    <a:cubicBezTo>
                      <a:pt x="2426474" y="1523246"/>
                      <a:pt x="2473074" y="1470446"/>
                      <a:pt x="2543950" y="1405059"/>
                    </a:cubicBezTo>
                    <a:cubicBezTo>
                      <a:pt x="2644294" y="1312491"/>
                      <a:pt x="2666510" y="1297580"/>
                      <a:pt x="2696294" y="1302812"/>
                    </a:cubicBezTo>
                    <a:cubicBezTo>
                      <a:pt x="2729394" y="1308626"/>
                      <a:pt x="2787622" y="1364689"/>
                      <a:pt x="3029126" y="1623262"/>
                    </a:cubicBezTo>
                    <a:cubicBezTo>
                      <a:pt x="3069898" y="1666918"/>
                      <a:pt x="3111530" y="1702637"/>
                      <a:pt x="3121642" y="1702637"/>
                    </a:cubicBezTo>
                    <a:cubicBezTo>
                      <a:pt x="3131750" y="1702637"/>
                      <a:pt x="3150262" y="1689778"/>
                      <a:pt x="3162778" y="1674062"/>
                    </a:cubicBezTo>
                    <a:cubicBezTo>
                      <a:pt x="3188638" y="1641593"/>
                      <a:pt x="3225618" y="1614997"/>
                      <a:pt x="3278846" y="1590590"/>
                    </a:cubicBezTo>
                    <a:cubicBezTo>
                      <a:pt x="3321946" y="1570827"/>
                      <a:pt x="3324214" y="1551425"/>
                      <a:pt x="3290770" y="1488656"/>
                    </a:cubicBezTo>
                    <a:cubicBezTo>
                      <a:pt x="3268470" y="1446811"/>
                      <a:pt x="3244786" y="1387540"/>
                      <a:pt x="3142598" y="1117840"/>
                    </a:cubicBezTo>
                    <a:cubicBezTo>
                      <a:pt x="3125270" y="1072110"/>
                      <a:pt x="3114638" y="1025455"/>
                      <a:pt x="3118970" y="1014164"/>
                    </a:cubicBezTo>
                    <a:cubicBezTo>
                      <a:pt x="3129202" y="987510"/>
                      <a:pt x="3402126" y="824042"/>
                      <a:pt x="3428062" y="829036"/>
                    </a:cubicBezTo>
                    <a:cubicBezTo>
                      <a:pt x="3438966" y="831136"/>
                      <a:pt x="3466710" y="858533"/>
                      <a:pt x="3489714" y="889921"/>
                    </a:cubicBezTo>
                    <a:cubicBezTo>
                      <a:pt x="3512718" y="921307"/>
                      <a:pt x="3586674" y="1022711"/>
                      <a:pt x="3654062" y="1115262"/>
                    </a:cubicBezTo>
                    <a:cubicBezTo>
                      <a:pt x="3721446" y="1207813"/>
                      <a:pt x="3780754" y="1283537"/>
                      <a:pt x="3785858" y="1283537"/>
                    </a:cubicBezTo>
                    <a:cubicBezTo>
                      <a:pt x="3810546" y="1283537"/>
                      <a:pt x="4001274" y="1178378"/>
                      <a:pt x="4001274" y="1164767"/>
                    </a:cubicBezTo>
                    <a:cubicBezTo>
                      <a:pt x="4001274" y="1156191"/>
                      <a:pt x="3989350" y="1112254"/>
                      <a:pt x="3974778" y="1067130"/>
                    </a:cubicBezTo>
                    <a:cubicBezTo>
                      <a:pt x="3940426" y="960790"/>
                      <a:pt x="3873326" y="703174"/>
                      <a:pt x="3868050" y="657391"/>
                    </a:cubicBezTo>
                    <a:cubicBezTo>
                      <a:pt x="3859754" y="585385"/>
                      <a:pt x="3894738" y="553708"/>
                      <a:pt x="4038482" y="503080"/>
                    </a:cubicBezTo>
                    <a:cubicBezTo>
                      <a:pt x="4179742" y="453325"/>
                      <a:pt x="4215246" y="452562"/>
                      <a:pt x="4238282" y="498790"/>
                    </a:cubicBezTo>
                    <a:cubicBezTo>
                      <a:pt x="4298966" y="620562"/>
                      <a:pt x="4486242" y="943253"/>
                      <a:pt x="4495442" y="941888"/>
                    </a:cubicBezTo>
                    <a:cubicBezTo>
                      <a:pt x="4499558" y="941277"/>
                      <a:pt x="4551506" y="924185"/>
                      <a:pt x="4610874" y="903907"/>
                    </a:cubicBezTo>
                    <a:cubicBezTo>
                      <a:pt x="4707250" y="870990"/>
                      <a:pt x="4718574" y="863831"/>
                      <a:pt x="4716470" y="837161"/>
                    </a:cubicBezTo>
                    <a:cubicBezTo>
                      <a:pt x="4715174" y="820730"/>
                      <a:pt x="4705542" y="735850"/>
                      <a:pt x="4695066" y="648537"/>
                    </a:cubicBezTo>
                    <a:cubicBezTo>
                      <a:pt x="4668606" y="428064"/>
                      <a:pt x="4660738" y="322859"/>
                      <a:pt x="4669078" y="301121"/>
                    </a:cubicBezTo>
                    <a:cubicBezTo>
                      <a:pt x="4679750" y="273316"/>
                      <a:pt x="4724078" y="246712"/>
                      <a:pt x="4795026" y="225533"/>
                    </a:cubicBezTo>
                    <a:cubicBezTo>
                      <a:pt x="4867610" y="203866"/>
                      <a:pt x="4995302" y="188575"/>
                      <a:pt x="5021074" y="198465"/>
                    </a:cubicBezTo>
                    <a:cubicBezTo>
                      <a:pt x="5030634" y="202134"/>
                      <a:pt x="5048762" y="234892"/>
                      <a:pt x="5061354" y="271262"/>
                    </a:cubicBezTo>
                    <a:cubicBezTo>
                      <a:pt x="5073950" y="307631"/>
                      <a:pt x="5091558" y="354532"/>
                      <a:pt x="5100490" y="375487"/>
                    </a:cubicBezTo>
                    <a:cubicBezTo>
                      <a:pt x="5109418" y="396442"/>
                      <a:pt x="5140966" y="476452"/>
                      <a:pt x="5170598" y="553287"/>
                    </a:cubicBezTo>
                    <a:cubicBezTo>
                      <a:pt x="5230474" y="708553"/>
                      <a:pt x="5254590" y="747333"/>
                      <a:pt x="5276486" y="723576"/>
                    </a:cubicBezTo>
                    <a:cubicBezTo>
                      <a:pt x="5284098" y="715316"/>
                      <a:pt x="5330330" y="702197"/>
                      <a:pt x="5379226" y="694423"/>
                    </a:cubicBezTo>
                    <a:lnTo>
                      <a:pt x="5468126" y="680287"/>
                    </a:lnTo>
                    <a:lnTo>
                      <a:pt x="5477902" y="401611"/>
                    </a:lnTo>
                    <a:cubicBezTo>
                      <a:pt x="5490266" y="49081"/>
                      <a:pt x="5484438" y="58101"/>
                      <a:pt x="5708130" y="45219"/>
                    </a:cubicBezTo>
                    <a:cubicBezTo>
                      <a:pt x="5867306" y="36053"/>
                      <a:pt x="5879386" y="41557"/>
                      <a:pt x="5896026" y="130817"/>
                    </a:cubicBezTo>
                    <a:cubicBezTo>
                      <a:pt x="5901582" y="160610"/>
                      <a:pt x="5911262" y="207847"/>
                      <a:pt x="5917542" y="235787"/>
                    </a:cubicBezTo>
                    <a:cubicBezTo>
                      <a:pt x="5931670" y="298656"/>
                      <a:pt x="6018178" y="599571"/>
                      <a:pt x="6023710" y="605106"/>
                    </a:cubicBezTo>
                    <a:cubicBezTo>
                      <a:pt x="6025934" y="607328"/>
                      <a:pt x="6080310" y="605740"/>
                      <a:pt x="6144550" y="601579"/>
                    </a:cubicBezTo>
                    <a:cubicBezTo>
                      <a:pt x="6237986" y="595525"/>
                      <a:pt x="6262690" y="589788"/>
                      <a:pt x="6268050" y="572893"/>
                    </a:cubicBezTo>
                    <a:cubicBezTo>
                      <a:pt x="6271738" y="561278"/>
                      <a:pt x="6280138" y="480677"/>
                      <a:pt x="6286718" y="393780"/>
                    </a:cubicBezTo>
                    <a:cubicBezTo>
                      <a:pt x="6299634" y="223236"/>
                      <a:pt x="6331330" y="43317"/>
                      <a:pt x="6353074" y="17118"/>
                    </a:cubicBezTo>
                    <a:cubicBezTo>
                      <a:pt x="6362402" y="5877"/>
                      <a:pt x="6494850" y="-782"/>
                      <a:pt x="6595638" y="73"/>
                    </a:cubicBezTo>
                    <a:close/>
                    <a:moveTo>
                      <a:pt x="6364662" y="1260059"/>
                    </a:moveTo>
                    <a:cubicBezTo>
                      <a:pt x="6269374" y="1260170"/>
                      <a:pt x="6204662" y="1262822"/>
                      <a:pt x="6204610" y="1268774"/>
                    </a:cubicBezTo>
                    <a:cubicBezTo>
                      <a:pt x="6204538" y="1276420"/>
                      <a:pt x="6137450" y="1284738"/>
                      <a:pt x="6039506" y="1289242"/>
                    </a:cubicBezTo>
                    <a:cubicBezTo>
                      <a:pt x="5629766" y="1308089"/>
                      <a:pt x="5022990" y="1453734"/>
                      <a:pt x="4660050" y="1620356"/>
                    </a:cubicBezTo>
                    <a:cubicBezTo>
                      <a:pt x="4578826" y="1657644"/>
                      <a:pt x="4444526" y="1715604"/>
                      <a:pt x="4361598" y="1749156"/>
                    </a:cubicBezTo>
                    <a:cubicBezTo>
                      <a:pt x="3741598" y="2000009"/>
                      <a:pt x="3002970" y="2573809"/>
                      <a:pt x="2476046" y="3213937"/>
                    </a:cubicBezTo>
                    <a:cubicBezTo>
                      <a:pt x="2288866" y="3441331"/>
                      <a:pt x="2066082" y="3771697"/>
                      <a:pt x="1965634" y="3970825"/>
                    </a:cubicBezTo>
                    <a:cubicBezTo>
                      <a:pt x="1926530" y="4048341"/>
                      <a:pt x="1859498" y="4174071"/>
                      <a:pt x="1816674" y="4250225"/>
                    </a:cubicBezTo>
                    <a:cubicBezTo>
                      <a:pt x="1773850" y="4326379"/>
                      <a:pt x="1716594" y="4448989"/>
                      <a:pt x="1689438" y="4522689"/>
                    </a:cubicBezTo>
                    <a:cubicBezTo>
                      <a:pt x="1662282" y="4596391"/>
                      <a:pt x="1607866" y="4733551"/>
                      <a:pt x="1568518" y="4827489"/>
                    </a:cubicBezTo>
                    <a:cubicBezTo>
                      <a:pt x="1401194" y="5226945"/>
                      <a:pt x="1289554" y="5709261"/>
                      <a:pt x="1230626" y="6287337"/>
                    </a:cubicBezTo>
                    <a:cubicBezTo>
                      <a:pt x="1213050" y="6459771"/>
                      <a:pt x="1213050" y="7143603"/>
                      <a:pt x="1230626" y="7316037"/>
                    </a:cubicBezTo>
                    <a:cubicBezTo>
                      <a:pt x="1266554" y="7668481"/>
                      <a:pt x="1322218" y="7982477"/>
                      <a:pt x="1402858" y="8287587"/>
                    </a:cubicBezTo>
                    <a:cubicBezTo>
                      <a:pt x="1438558" y="8422673"/>
                      <a:pt x="1572838" y="8837773"/>
                      <a:pt x="1587730" y="8859087"/>
                    </a:cubicBezTo>
                    <a:cubicBezTo>
                      <a:pt x="1592610" y="8866073"/>
                      <a:pt x="1606838" y="8900361"/>
                      <a:pt x="1619350" y="8935287"/>
                    </a:cubicBezTo>
                    <a:cubicBezTo>
                      <a:pt x="1686094" y="9121581"/>
                      <a:pt x="1944098" y="9633173"/>
                      <a:pt x="2040794" y="9770949"/>
                    </a:cubicBezTo>
                    <a:cubicBezTo>
                      <a:pt x="2064322" y="9804477"/>
                      <a:pt x="2083574" y="9834417"/>
                      <a:pt x="2083574" y="9837483"/>
                    </a:cubicBezTo>
                    <a:cubicBezTo>
                      <a:pt x="2083574" y="9860249"/>
                      <a:pt x="2395314" y="10298083"/>
                      <a:pt x="2489602" y="10407745"/>
                    </a:cubicBezTo>
                    <a:cubicBezTo>
                      <a:pt x="2971638" y="10968369"/>
                      <a:pt x="3373610" y="11308959"/>
                      <a:pt x="3972626" y="11664309"/>
                    </a:cubicBezTo>
                    <a:cubicBezTo>
                      <a:pt x="4295322" y="11855743"/>
                      <a:pt x="4918674" y="12113203"/>
                      <a:pt x="5221782" y="12180245"/>
                    </a:cubicBezTo>
                    <a:cubicBezTo>
                      <a:pt x="5820838" y="12312749"/>
                      <a:pt x="6022994" y="12337135"/>
                      <a:pt x="6522226" y="12337135"/>
                    </a:cubicBezTo>
                    <a:cubicBezTo>
                      <a:pt x="6956010" y="12337135"/>
                      <a:pt x="7209778" y="12311893"/>
                      <a:pt x="7589026" y="12231017"/>
                    </a:cubicBezTo>
                    <a:cubicBezTo>
                      <a:pt x="7651890" y="12217611"/>
                      <a:pt x="7761262" y="12195149"/>
                      <a:pt x="7832078" y="12181101"/>
                    </a:cubicBezTo>
                    <a:cubicBezTo>
                      <a:pt x="7902890" y="12167053"/>
                      <a:pt x="8042906" y="12124521"/>
                      <a:pt x="8143226" y="12086589"/>
                    </a:cubicBezTo>
                    <a:cubicBezTo>
                      <a:pt x="8243546" y="12048653"/>
                      <a:pt x="8398030" y="11991585"/>
                      <a:pt x="8486526" y="11959769"/>
                    </a:cubicBezTo>
                    <a:cubicBezTo>
                      <a:pt x="8629078" y="11908517"/>
                      <a:pt x="8720242" y="11862487"/>
                      <a:pt x="9062226" y="11669067"/>
                    </a:cubicBezTo>
                    <a:cubicBezTo>
                      <a:pt x="9184482" y="11599921"/>
                      <a:pt x="9394070" y="11465073"/>
                      <a:pt x="9519426" y="11374905"/>
                    </a:cubicBezTo>
                    <a:cubicBezTo>
                      <a:pt x="9603806" y="11314209"/>
                      <a:pt x="9829722" y="11140861"/>
                      <a:pt x="9843274" y="11126411"/>
                    </a:cubicBezTo>
                    <a:cubicBezTo>
                      <a:pt x="9846770" y="11122687"/>
                      <a:pt x="9918846" y="11064049"/>
                      <a:pt x="10003446" y="10996101"/>
                    </a:cubicBezTo>
                    <a:cubicBezTo>
                      <a:pt x="10183370" y="10851597"/>
                      <a:pt x="10342678" y="10688821"/>
                      <a:pt x="10485814" y="10503221"/>
                    </a:cubicBezTo>
                    <a:cubicBezTo>
                      <a:pt x="10814554" y="10076957"/>
                      <a:pt x="10899494" y="9955969"/>
                      <a:pt x="11056086" y="9690937"/>
                    </a:cubicBezTo>
                    <a:cubicBezTo>
                      <a:pt x="11193374" y="9458573"/>
                      <a:pt x="11280030" y="9283717"/>
                      <a:pt x="11424282" y="8947987"/>
                    </a:cubicBezTo>
                    <a:cubicBezTo>
                      <a:pt x="11447930" y="8892947"/>
                      <a:pt x="11554178" y="8598101"/>
                      <a:pt x="11563866" y="8560637"/>
                    </a:cubicBezTo>
                    <a:cubicBezTo>
                      <a:pt x="11568378" y="8543175"/>
                      <a:pt x="11576626" y="8517457"/>
                      <a:pt x="11582194" y="8503487"/>
                    </a:cubicBezTo>
                    <a:cubicBezTo>
                      <a:pt x="11592506" y="8477617"/>
                      <a:pt x="11617374" y="8393997"/>
                      <a:pt x="11652074" y="8268537"/>
                    </a:cubicBezTo>
                    <a:cubicBezTo>
                      <a:pt x="11702106" y="8087629"/>
                      <a:pt x="11750122" y="7845125"/>
                      <a:pt x="11785354" y="7595437"/>
                    </a:cubicBezTo>
                    <a:cubicBezTo>
                      <a:pt x="11854538" y="7105095"/>
                      <a:pt x="11857670" y="6396473"/>
                      <a:pt x="11792318" y="6020139"/>
                    </a:cubicBezTo>
                    <a:cubicBezTo>
                      <a:pt x="11731830" y="5671823"/>
                      <a:pt x="11663450" y="5346905"/>
                      <a:pt x="11627710" y="5237975"/>
                    </a:cubicBezTo>
                    <a:cubicBezTo>
                      <a:pt x="11625126" y="5230105"/>
                      <a:pt x="11616162" y="5198673"/>
                      <a:pt x="11607786" y="5168125"/>
                    </a:cubicBezTo>
                    <a:cubicBezTo>
                      <a:pt x="11599414" y="5137579"/>
                      <a:pt x="11588382" y="5106873"/>
                      <a:pt x="11583270" y="5099887"/>
                    </a:cubicBezTo>
                    <a:cubicBezTo>
                      <a:pt x="11578162" y="5092901"/>
                      <a:pt x="11570018" y="5070041"/>
                      <a:pt x="11565178" y="5049087"/>
                    </a:cubicBezTo>
                    <a:cubicBezTo>
                      <a:pt x="11548834" y="4978349"/>
                      <a:pt x="11466130" y="4755517"/>
                      <a:pt x="11358830" y="4493137"/>
                    </a:cubicBezTo>
                    <a:cubicBezTo>
                      <a:pt x="11270874" y="4278045"/>
                      <a:pt x="11073846" y="3923965"/>
                      <a:pt x="10880234" y="3633037"/>
                    </a:cubicBezTo>
                    <a:cubicBezTo>
                      <a:pt x="10495254" y="3054551"/>
                      <a:pt x="9984826" y="2541961"/>
                      <a:pt x="9398774" y="2145303"/>
                    </a:cubicBezTo>
                    <a:cubicBezTo>
                      <a:pt x="9290102" y="2071749"/>
                      <a:pt x="9038350" y="1918537"/>
                      <a:pt x="9026162" y="1918537"/>
                    </a:cubicBezTo>
                    <a:cubicBezTo>
                      <a:pt x="9023482" y="1918537"/>
                      <a:pt x="8981270" y="1896537"/>
                      <a:pt x="8932354" y="1869649"/>
                    </a:cubicBezTo>
                    <a:cubicBezTo>
                      <a:pt x="8364970" y="1557769"/>
                      <a:pt x="7749354" y="1365066"/>
                      <a:pt x="7074674" y="1288145"/>
                    </a:cubicBezTo>
                    <a:cubicBezTo>
                      <a:pt x="6931926" y="1271871"/>
                      <a:pt x="6574298" y="1259815"/>
                      <a:pt x="6364662" y="12600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8" name="任意多边形: 形状 177">
                <a:extLst>
                  <a:ext uri="{FF2B5EF4-FFF2-40B4-BE49-F238E27FC236}">
                    <a16:creationId xmlns:a16="http://schemas.microsoft.com/office/drawing/2014/main" id="{1C9C9C3B-5403-4EC0-A036-4F48AD105913}"/>
                  </a:ext>
                </a:extLst>
              </p:cNvPr>
              <p:cNvSpPr/>
              <p:nvPr/>
            </p:nvSpPr>
            <p:spPr>
              <a:xfrm>
                <a:off x="3013509" y="318593"/>
                <a:ext cx="5573793" cy="7686662"/>
              </a:xfrm>
              <a:custGeom>
                <a:avLst/>
                <a:gdLst>
                  <a:gd name="connsiteX0" fmla="*/ 4611385 w 5573793"/>
                  <a:gd name="connsiteY0" fmla="*/ 1 h 7686662"/>
                  <a:gd name="connsiteX1" fmla="*/ 4816994 w 5573793"/>
                  <a:gd name="connsiteY1" fmla="*/ 35589 h 7686662"/>
                  <a:gd name="connsiteX2" fmla="*/ 5038103 w 5573793"/>
                  <a:gd name="connsiteY2" fmla="*/ 261285 h 7686662"/>
                  <a:gd name="connsiteX3" fmla="*/ 5035778 w 5573793"/>
                  <a:gd name="connsiteY3" fmla="*/ 600615 h 7686662"/>
                  <a:gd name="connsiteX4" fmla="*/ 4740692 w 5573793"/>
                  <a:gd name="connsiteY4" fmla="*/ 759457 h 7686662"/>
                  <a:gd name="connsiteX5" fmla="*/ 4150142 w 5573793"/>
                  <a:gd name="connsiteY5" fmla="*/ 1015933 h 7686662"/>
                  <a:gd name="connsiteX6" fmla="*/ 3984096 w 5573793"/>
                  <a:gd name="connsiteY6" fmla="*/ 1121440 h 7686662"/>
                  <a:gd name="connsiteX7" fmla="*/ 3875749 w 5573793"/>
                  <a:gd name="connsiteY7" fmla="*/ 1211092 h 7686662"/>
                  <a:gd name="connsiteX8" fmla="*/ 3736995 w 5573793"/>
                  <a:gd name="connsiteY8" fmla="*/ 1330793 h 7686662"/>
                  <a:gd name="connsiteX9" fmla="*/ 3610391 w 5573793"/>
                  <a:gd name="connsiteY9" fmla="*/ 1440702 h 7686662"/>
                  <a:gd name="connsiteX10" fmla="*/ 2727331 w 5573793"/>
                  <a:gd name="connsiteY10" fmla="*/ 2402758 h 7686662"/>
                  <a:gd name="connsiteX11" fmla="*/ 2556291 w 5573793"/>
                  <a:gd name="connsiteY11" fmla="*/ 2694564 h 7686662"/>
                  <a:gd name="connsiteX12" fmla="*/ 2642829 w 5573793"/>
                  <a:gd name="connsiteY12" fmla="*/ 2664652 h 7686662"/>
                  <a:gd name="connsiteX13" fmla="*/ 2905543 w 5573793"/>
                  <a:gd name="connsiteY13" fmla="*/ 2466494 h 7686662"/>
                  <a:gd name="connsiteX14" fmla="*/ 3203991 w 5573793"/>
                  <a:gd name="connsiteY14" fmla="*/ 2209958 h 7686662"/>
                  <a:gd name="connsiteX15" fmla="*/ 3320479 w 5573793"/>
                  <a:gd name="connsiteY15" fmla="*/ 2144552 h 7686662"/>
                  <a:gd name="connsiteX16" fmla="*/ 3427181 w 5573793"/>
                  <a:gd name="connsiteY16" fmla="*/ 2109684 h 7686662"/>
                  <a:gd name="connsiteX17" fmla="*/ 3648491 w 5573793"/>
                  <a:gd name="connsiteY17" fmla="*/ 2109544 h 7686662"/>
                  <a:gd name="connsiteX18" fmla="*/ 3947757 w 5573793"/>
                  <a:gd name="connsiteY18" fmla="*/ 2199344 h 7686662"/>
                  <a:gd name="connsiteX19" fmla="*/ 4093811 w 5573793"/>
                  <a:gd name="connsiteY19" fmla="*/ 2328370 h 7686662"/>
                  <a:gd name="connsiteX20" fmla="*/ 4013552 w 5573793"/>
                  <a:gd name="connsiteY20" fmla="*/ 3107608 h 7686662"/>
                  <a:gd name="connsiteX21" fmla="*/ 3982131 w 5573793"/>
                  <a:gd name="connsiteY21" fmla="*/ 3198184 h 7686662"/>
                  <a:gd name="connsiteX22" fmla="*/ 3959425 w 5573793"/>
                  <a:gd name="connsiteY22" fmla="*/ 3299784 h 7686662"/>
                  <a:gd name="connsiteX23" fmla="*/ 3936639 w 5573793"/>
                  <a:gd name="connsiteY23" fmla="*/ 3827372 h 7686662"/>
                  <a:gd name="connsiteX24" fmla="*/ 4193432 w 5573793"/>
                  <a:gd name="connsiteY24" fmla="*/ 3772768 h 7686662"/>
                  <a:gd name="connsiteX25" fmla="*/ 4451001 w 5573793"/>
                  <a:gd name="connsiteY25" fmla="*/ 3625516 h 7686662"/>
                  <a:gd name="connsiteX26" fmla="*/ 4623189 w 5573793"/>
                  <a:gd name="connsiteY26" fmla="*/ 3473208 h 7686662"/>
                  <a:gd name="connsiteX27" fmla="*/ 4873134 w 5573793"/>
                  <a:gd name="connsiteY27" fmla="*/ 3449518 h 7686662"/>
                  <a:gd name="connsiteX28" fmla="*/ 5501489 w 5573793"/>
                  <a:gd name="connsiteY28" fmla="*/ 3617392 h 7686662"/>
                  <a:gd name="connsiteX29" fmla="*/ 5565935 w 5573793"/>
                  <a:gd name="connsiteY29" fmla="*/ 3817064 h 7686662"/>
                  <a:gd name="connsiteX30" fmla="*/ 5528418 w 5573793"/>
                  <a:gd name="connsiteY30" fmla="*/ 3934632 h 7686662"/>
                  <a:gd name="connsiteX31" fmla="*/ 5204242 w 5573793"/>
                  <a:gd name="connsiteY31" fmla="*/ 4222660 h 7686662"/>
                  <a:gd name="connsiteX32" fmla="*/ 4787409 w 5573793"/>
                  <a:gd name="connsiteY32" fmla="*/ 4320342 h 7686662"/>
                  <a:gd name="connsiteX33" fmla="*/ 3929656 w 5573793"/>
                  <a:gd name="connsiteY33" fmla="*/ 4431948 h 7686662"/>
                  <a:gd name="connsiteX34" fmla="*/ 3869213 w 5573793"/>
                  <a:gd name="connsiteY34" fmla="*/ 4531484 h 7686662"/>
                  <a:gd name="connsiteX35" fmla="*/ 3787097 w 5573793"/>
                  <a:gd name="connsiteY35" fmla="*/ 5574584 h 7686662"/>
                  <a:gd name="connsiteX36" fmla="*/ 3786356 w 5573793"/>
                  <a:gd name="connsiteY36" fmla="*/ 5723808 h 7686662"/>
                  <a:gd name="connsiteX37" fmla="*/ 3857757 w 5573793"/>
                  <a:gd name="connsiteY37" fmla="*/ 5723808 h 7686662"/>
                  <a:gd name="connsiteX38" fmla="*/ 3957096 w 5573793"/>
                  <a:gd name="connsiteY38" fmla="*/ 5735300 h 7686662"/>
                  <a:gd name="connsiteX39" fmla="*/ 4023313 w 5573793"/>
                  <a:gd name="connsiteY39" fmla="*/ 6000086 h 7686662"/>
                  <a:gd name="connsiteX40" fmla="*/ 3840356 w 5573793"/>
                  <a:gd name="connsiteY40" fmla="*/ 6175346 h 7686662"/>
                  <a:gd name="connsiteX41" fmla="*/ 3769390 w 5573793"/>
                  <a:gd name="connsiteY41" fmla="*/ 6208692 h 7686662"/>
                  <a:gd name="connsiteX42" fmla="*/ 3706346 w 5573793"/>
                  <a:gd name="connsiteY42" fmla="*/ 6727108 h 7686662"/>
                  <a:gd name="connsiteX43" fmla="*/ 3669464 w 5573793"/>
                  <a:gd name="connsiteY43" fmla="*/ 6974758 h 7686662"/>
                  <a:gd name="connsiteX44" fmla="*/ 3637001 w 5573793"/>
                  <a:gd name="connsiteY44" fmla="*/ 7177330 h 7686662"/>
                  <a:gd name="connsiteX45" fmla="*/ 3597059 w 5573793"/>
                  <a:gd name="connsiteY45" fmla="*/ 7329730 h 7686662"/>
                  <a:gd name="connsiteX46" fmla="*/ 3544979 w 5573793"/>
                  <a:gd name="connsiteY46" fmla="*/ 7454436 h 7686662"/>
                  <a:gd name="connsiteX47" fmla="*/ 3329083 w 5573793"/>
                  <a:gd name="connsiteY47" fmla="*/ 7602920 h 7686662"/>
                  <a:gd name="connsiteX48" fmla="*/ 3172243 w 5573793"/>
                  <a:gd name="connsiteY48" fmla="*/ 7629782 h 7686662"/>
                  <a:gd name="connsiteX49" fmla="*/ 3019843 w 5573793"/>
                  <a:gd name="connsiteY49" fmla="*/ 7654250 h 7686662"/>
                  <a:gd name="connsiteX50" fmla="*/ 2890291 w 5573793"/>
                  <a:gd name="connsiteY50" fmla="*/ 7680728 h 7686662"/>
                  <a:gd name="connsiteX51" fmla="*/ 2744939 w 5573793"/>
                  <a:gd name="connsiteY51" fmla="*/ 7637128 h 7686662"/>
                  <a:gd name="connsiteX52" fmla="*/ 2652007 w 5573793"/>
                  <a:gd name="connsiteY52" fmla="*/ 7381158 h 7686662"/>
                  <a:gd name="connsiteX53" fmla="*/ 2392237 w 5573793"/>
                  <a:gd name="connsiteY53" fmla="*/ 6747104 h 7686662"/>
                  <a:gd name="connsiteX54" fmla="*/ 2118143 w 5573793"/>
                  <a:gd name="connsiteY54" fmla="*/ 6770930 h 7686662"/>
                  <a:gd name="connsiteX55" fmla="*/ 1363171 w 5573793"/>
                  <a:gd name="connsiteY55" fmla="*/ 7027676 h 7686662"/>
                  <a:gd name="connsiteX56" fmla="*/ 1128221 w 5573793"/>
                  <a:gd name="connsiteY56" fmla="*/ 7091444 h 7686662"/>
                  <a:gd name="connsiteX57" fmla="*/ 530643 w 5573793"/>
                  <a:gd name="connsiteY57" fmla="*/ 7096912 h 7686662"/>
                  <a:gd name="connsiteX58" fmla="*/ 310067 w 5573793"/>
                  <a:gd name="connsiteY58" fmla="*/ 7062228 h 7686662"/>
                  <a:gd name="connsiteX59" fmla="*/ 35677 w 5573793"/>
                  <a:gd name="connsiteY59" fmla="*/ 6941092 h 7686662"/>
                  <a:gd name="connsiteX60" fmla="*/ 39 w 5573793"/>
                  <a:gd name="connsiteY60" fmla="*/ 6759492 h 7686662"/>
                  <a:gd name="connsiteX61" fmla="*/ 54959 w 5573793"/>
                  <a:gd name="connsiteY61" fmla="*/ 6454058 h 7686662"/>
                  <a:gd name="connsiteX62" fmla="*/ 97155 w 5573793"/>
                  <a:gd name="connsiteY62" fmla="*/ 6352458 h 7686662"/>
                  <a:gd name="connsiteX63" fmla="*/ 174307 w 5573793"/>
                  <a:gd name="connsiteY63" fmla="*/ 6197180 h 7686662"/>
                  <a:gd name="connsiteX64" fmla="*/ 297407 w 5573793"/>
                  <a:gd name="connsiteY64" fmla="*/ 5962228 h 7686662"/>
                  <a:gd name="connsiteX65" fmla="*/ 516099 w 5573793"/>
                  <a:gd name="connsiteY65" fmla="*/ 5572420 h 7686662"/>
                  <a:gd name="connsiteX66" fmla="*/ 699403 w 5573793"/>
                  <a:gd name="connsiteY66" fmla="*/ 5267620 h 7686662"/>
                  <a:gd name="connsiteX67" fmla="*/ 879891 w 5573793"/>
                  <a:gd name="connsiteY67" fmla="*/ 4947416 h 7686662"/>
                  <a:gd name="connsiteX68" fmla="*/ 764925 w 5573793"/>
                  <a:gd name="connsiteY68" fmla="*/ 4936408 h 7686662"/>
                  <a:gd name="connsiteX69" fmla="*/ 395483 w 5573793"/>
                  <a:gd name="connsiteY69" fmla="*/ 4865850 h 7686662"/>
                  <a:gd name="connsiteX70" fmla="*/ 194873 w 5573793"/>
                  <a:gd name="connsiteY70" fmla="*/ 4753200 h 7686662"/>
                  <a:gd name="connsiteX71" fmla="*/ 361009 w 5573793"/>
                  <a:gd name="connsiteY71" fmla="*/ 4707808 h 7686662"/>
                  <a:gd name="connsiteX72" fmla="*/ 854491 w 5573793"/>
                  <a:gd name="connsiteY72" fmla="*/ 4649338 h 7686662"/>
                  <a:gd name="connsiteX73" fmla="*/ 1002823 w 5573793"/>
                  <a:gd name="connsiteY73" fmla="*/ 4617458 h 7686662"/>
                  <a:gd name="connsiteX74" fmla="*/ 1068607 w 5573793"/>
                  <a:gd name="connsiteY74" fmla="*/ 4604760 h 7686662"/>
                  <a:gd name="connsiteX75" fmla="*/ 1239159 w 5573793"/>
                  <a:gd name="connsiteY75" fmla="*/ 4303860 h 7686662"/>
                  <a:gd name="connsiteX76" fmla="*/ 1445107 w 5573793"/>
                  <a:gd name="connsiteY76" fmla="*/ 3939458 h 7686662"/>
                  <a:gd name="connsiteX77" fmla="*/ 1542647 w 5573793"/>
                  <a:gd name="connsiteY77" fmla="*/ 3776264 h 7686662"/>
                  <a:gd name="connsiteX78" fmla="*/ 1535443 w 5573793"/>
                  <a:gd name="connsiteY78" fmla="*/ 3635776 h 7686662"/>
                  <a:gd name="connsiteX79" fmla="*/ 1351591 w 5573793"/>
                  <a:gd name="connsiteY79" fmla="*/ 3539254 h 7686662"/>
                  <a:gd name="connsiteX80" fmla="*/ 1294715 w 5573793"/>
                  <a:gd name="connsiteY80" fmla="*/ 3379146 h 7686662"/>
                  <a:gd name="connsiteX81" fmla="*/ 1292643 w 5573793"/>
                  <a:gd name="connsiteY81" fmla="*/ 3342558 h 7686662"/>
                  <a:gd name="connsiteX82" fmla="*/ 1400591 w 5573793"/>
                  <a:gd name="connsiteY82" fmla="*/ 3334418 h 7686662"/>
                  <a:gd name="connsiteX83" fmla="*/ 1692271 w 5573793"/>
                  <a:gd name="connsiteY83" fmla="*/ 3253952 h 7686662"/>
                  <a:gd name="connsiteX84" fmla="*/ 2009723 w 5573793"/>
                  <a:gd name="connsiteY84" fmla="*/ 3046392 h 7686662"/>
                  <a:gd name="connsiteX85" fmla="*/ 2041863 w 5573793"/>
                  <a:gd name="connsiteY85" fmla="*/ 2981000 h 7686662"/>
                  <a:gd name="connsiteX86" fmla="*/ 2172459 w 5573793"/>
                  <a:gd name="connsiteY86" fmla="*/ 2776816 h 7686662"/>
                  <a:gd name="connsiteX87" fmla="*/ 2463267 w 5573793"/>
                  <a:gd name="connsiteY87" fmla="*/ 2383708 h 7686662"/>
                  <a:gd name="connsiteX88" fmla="*/ 2842043 w 5573793"/>
                  <a:gd name="connsiteY88" fmla="*/ 1901814 h 7686662"/>
                  <a:gd name="connsiteX89" fmla="*/ 3077891 w 5573793"/>
                  <a:gd name="connsiteY89" fmla="*/ 1647108 h 7686662"/>
                  <a:gd name="connsiteX90" fmla="*/ 3115407 w 5573793"/>
                  <a:gd name="connsiteY90" fmla="*/ 1565390 h 7686662"/>
                  <a:gd name="connsiteX91" fmla="*/ 3063275 w 5573793"/>
                  <a:gd name="connsiteY91" fmla="*/ 1532808 h 7686662"/>
                  <a:gd name="connsiteX92" fmla="*/ 2648097 w 5573793"/>
                  <a:gd name="connsiteY92" fmla="*/ 1753552 h 7686662"/>
                  <a:gd name="connsiteX93" fmla="*/ 2156243 w 5573793"/>
                  <a:gd name="connsiteY93" fmla="*/ 1864554 h 7686662"/>
                  <a:gd name="connsiteX94" fmla="*/ 1778623 w 5573793"/>
                  <a:gd name="connsiteY94" fmla="*/ 1815244 h 7686662"/>
                  <a:gd name="connsiteX95" fmla="*/ 1751859 w 5573793"/>
                  <a:gd name="connsiteY95" fmla="*/ 1655268 h 7686662"/>
                  <a:gd name="connsiteX96" fmla="*/ 1785931 w 5573793"/>
                  <a:gd name="connsiteY96" fmla="*/ 1440907 h 7686662"/>
                  <a:gd name="connsiteX97" fmla="*/ 1918991 w 5573793"/>
                  <a:gd name="connsiteY97" fmla="*/ 1280151 h 7686662"/>
                  <a:gd name="connsiteX98" fmla="*/ 2155727 w 5573793"/>
                  <a:gd name="connsiteY98" fmla="*/ 1051203 h 7686662"/>
                  <a:gd name="connsiteX99" fmla="*/ 2214247 w 5573793"/>
                  <a:gd name="connsiteY99" fmla="*/ 618408 h 7686662"/>
                  <a:gd name="connsiteX100" fmla="*/ 2250689 w 5573793"/>
                  <a:gd name="connsiteY100" fmla="*/ 289434 h 7686662"/>
                  <a:gd name="connsiteX101" fmla="*/ 2388751 w 5573793"/>
                  <a:gd name="connsiteY101" fmla="*/ 114721 h 7686662"/>
                  <a:gd name="connsiteX102" fmla="*/ 2575343 w 5573793"/>
                  <a:gd name="connsiteY102" fmla="*/ 81300 h 7686662"/>
                  <a:gd name="connsiteX103" fmla="*/ 3016667 w 5573793"/>
                  <a:gd name="connsiteY103" fmla="*/ 196657 h 7686662"/>
                  <a:gd name="connsiteX104" fmla="*/ 3051591 w 5573793"/>
                  <a:gd name="connsiteY104" fmla="*/ 229136 h 7686662"/>
                  <a:gd name="connsiteX105" fmla="*/ 3051591 w 5573793"/>
                  <a:gd name="connsiteY105" fmla="*/ 466634 h 7686662"/>
                  <a:gd name="connsiteX106" fmla="*/ 3081947 w 5573793"/>
                  <a:gd name="connsiteY106" fmla="*/ 787566 h 7686662"/>
                  <a:gd name="connsiteX107" fmla="*/ 3350043 w 5573793"/>
                  <a:gd name="connsiteY107" fmla="*/ 719123 h 7686662"/>
                  <a:gd name="connsiteX108" fmla="*/ 3673892 w 5573793"/>
                  <a:gd name="connsiteY108" fmla="*/ 583059 h 7686662"/>
                  <a:gd name="connsiteX109" fmla="*/ 4136310 w 5573793"/>
                  <a:gd name="connsiteY109" fmla="*/ 329533 h 7686662"/>
                  <a:gd name="connsiteX110" fmla="*/ 4302542 w 5573793"/>
                  <a:gd name="connsiteY110" fmla="*/ 200687 h 7686662"/>
                  <a:gd name="connsiteX111" fmla="*/ 4410492 w 5573793"/>
                  <a:gd name="connsiteY111" fmla="*/ 112989 h 7686662"/>
                  <a:gd name="connsiteX112" fmla="*/ 4562892 w 5573793"/>
                  <a:gd name="connsiteY112" fmla="*/ 5344 h 7686662"/>
                  <a:gd name="connsiteX113" fmla="*/ 4611385 w 5573793"/>
                  <a:gd name="connsiteY113" fmla="*/ 1 h 7686662"/>
                  <a:gd name="connsiteX114" fmla="*/ 3342387 w 5573793"/>
                  <a:gd name="connsiteY114" fmla="*/ 2730696 h 7686662"/>
                  <a:gd name="connsiteX115" fmla="*/ 3301099 w 5573793"/>
                  <a:gd name="connsiteY115" fmla="*/ 2745400 h 7686662"/>
                  <a:gd name="connsiteX116" fmla="*/ 3205849 w 5573793"/>
                  <a:gd name="connsiteY116" fmla="*/ 2778860 h 7686662"/>
                  <a:gd name="connsiteX117" fmla="*/ 2445111 w 5573793"/>
                  <a:gd name="connsiteY117" fmla="*/ 3253904 h 7686662"/>
                  <a:gd name="connsiteX118" fmla="*/ 2394311 w 5573793"/>
                  <a:gd name="connsiteY118" fmla="*/ 3305218 h 7686662"/>
                  <a:gd name="connsiteX119" fmla="*/ 2486443 w 5573793"/>
                  <a:gd name="connsiteY119" fmla="*/ 3355176 h 7686662"/>
                  <a:gd name="connsiteX120" fmla="*/ 2924809 w 5573793"/>
                  <a:gd name="connsiteY120" fmla="*/ 3632484 h 7686662"/>
                  <a:gd name="connsiteX121" fmla="*/ 2956063 w 5573793"/>
                  <a:gd name="connsiteY121" fmla="*/ 3741844 h 7686662"/>
                  <a:gd name="connsiteX122" fmla="*/ 2853079 w 5573793"/>
                  <a:gd name="connsiteY122" fmla="*/ 3959828 h 7686662"/>
                  <a:gd name="connsiteX123" fmla="*/ 2617119 w 5573793"/>
                  <a:gd name="connsiteY123" fmla="*/ 4064890 h 7686662"/>
                  <a:gd name="connsiteX124" fmla="*/ 2453691 w 5573793"/>
                  <a:gd name="connsiteY124" fmla="*/ 4130740 h 7686662"/>
                  <a:gd name="connsiteX125" fmla="*/ 2301863 w 5573793"/>
                  <a:gd name="connsiteY125" fmla="*/ 4330488 h 7686662"/>
                  <a:gd name="connsiteX126" fmla="*/ 2449905 w 5573793"/>
                  <a:gd name="connsiteY126" fmla="*/ 4294516 h 7686662"/>
                  <a:gd name="connsiteX127" fmla="*/ 3137705 w 5573793"/>
                  <a:gd name="connsiteY127" fmla="*/ 4084952 h 7686662"/>
                  <a:gd name="connsiteX128" fmla="*/ 3316509 w 5573793"/>
                  <a:gd name="connsiteY128" fmla="*/ 4029460 h 7686662"/>
                  <a:gd name="connsiteX129" fmla="*/ 3335571 w 5573793"/>
                  <a:gd name="connsiteY129" fmla="*/ 3949576 h 7686662"/>
                  <a:gd name="connsiteX130" fmla="*/ 3357503 w 5573793"/>
                  <a:gd name="connsiteY130" fmla="*/ 3768008 h 7686662"/>
                  <a:gd name="connsiteX131" fmla="*/ 3398215 w 5573793"/>
                  <a:gd name="connsiteY131" fmla="*/ 2796460 h 7686662"/>
                  <a:gd name="connsiteX132" fmla="*/ 3342387 w 5573793"/>
                  <a:gd name="connsiteY132" fmla="*/ 2730696 h 7686662"/>
                  <a:gd name="connsiteX133" fmla="*/ 2083677 w 5573793"/>
                  <a:gd name="connsiteY133" fmla="*/ 3515780 h 7686662"/>
                  <a:gd name="connsiteX134" fmla="*/ 2051247 w 5573793"/>
                  <a:gd name="connsiteY134" fmla="*/ 3529884 h 7686662"/>
                  <a:gd name="connsiteX135" fmla="*/ 1900605 w 5573793"/>
                  <a:gd name="connsiteY135" fmla="*/ 3834796 h 7686662"/>
                  <a:gd name="connsiteX136" fmla="*/ 1814927 w 5573793"/>
                  <a:gd name="connsiteY136" fmla="*/ 4025296 h 7686662"/>
                  <a:gd name="connsiteX137" fmla="*/ 1708287 w 5573793"/>
                  <a:gd name="connsiteY137" fmla="*/ 4473636 h 7686662"/>
                  <a:gd name="connsiteX138" fmla="*/ 1790807 w 5573793"/>
                  <a:gd name="connsiteY138" fmla="*/ 4460454 h 7686662"/>
                  <a:gd name="connsiteX139" fmla="*/ 2032411 w 5573793"/>
                  <a:gd name="connsiteY139" fmla="*/ 4403876 h 7686662"/>
                  <a:gd name="connsiteX140" fmla="*/ 2096555 w 5573793"/>
                  <a:gd name="connsiteY140" fmla="*/ 4348792 h 7686662"/>
                  <a:gd name="connsiteX141" fmla="*/ 2165455 w 5573793"/>
                  <a:gd name="connsiteY141" fmla="*/ 4211366 h 7686662"/>
                  <a:gd name="connsiteX142" fmla="*/ 2257681 w 5573793"/>
                  <a:gd name="connsiteY142" fmla="*/ 3852730 h 7686662"/>
                  <a:gd name="connsiteX143" fmla="*/ 2169419 w 5573793"/>
                  <a:gd name="connsiteY143" fmla="*/ 3583742 h 7686662"/>
                  <a:gd name="connsiteX144" fmla="*/ 2083677 w 5573793"/>
                  <a:gd name="connsiteY144" fmla="*/ 3515780 h 7686662"/>
                  <a:gd name="connsiteX145" fmla="*/ 3159545 w 5573793"/>
                  <a:gd name="connsiteY145" fmla="*/ 4508808 h 7686662"/>
                  <a:gd name="connsiteX146" fmla="*/ 3051595 w 5573793"/>
                  <a:gd name="connsiteY146" fmla="*/ 4522960 h 7686662"/>
                  <a:gd name="connsiteX147" fmla="*/ 2905545 w 5573793"/>
                  <a:gd name="connsiteY147" fmla="*/ 4559684 h 7686662"/>
                  <a:gd name="connsiteX148" fmla="*/ 2533491 w 5573793"/>
                  <a:gd name="connsiteY148" fmla="*/ 4662360 h 7686662"/>
                  <a:gd name="connsiteX149" fmla="*/ 2723981 w 5573793"/>
                  <a:gd name="connsiteY149" fmla="*/ 4823196 h 7686662"/>
                  <a:gd name="connsiteX150" fmla="*/ 3034395 w 5573793"/>
                  <a:gd name="connsiteY150" fmla="*/ 5084644 h 7686662"/>
                  <a:gd name="connsiteX151" fmla="*/ 3150567 w 5573793"/>
                  <a:gd name="connsiteY151" fmla="*/ 5201380 h 7686662"/>
                  <a:gd name="connsiteX152" fmla="*/ 3152407 w 5573793"/>
                  <a:gd name="connsiteY152" fmla="*/ 5154620 h 7686662"/>
                  <a:gd name="connsiteX153" fmla="*/ 3171307 w 5573793"/>
                  <a:gd name="connsiteY153" fmla="*/ 4999908 h 7686662"/>
                  <a:gd name="connsiteX154" fmla="*/ 3214255 w 5573793"/>
                  <a:gd name="connsiteY154" fmla="*/ 4599856 h 7686662"/>
                  <a:gd name="connsiteX155" fmla="*/ 3210345 w 5573793"/>
                  <a:gd name="connsiteY155" fmla="*/ 4510956 h 7686662"/>
                  <a:gd name="connsiteX156" fmla="*/ 3159545 w 5573793"/>
                  <a:gd name="connsiteY156" fmla="*/ 4508808 h 7686662"/>
                  <a:gd name="connsiteX157" fmla="*/ 2111175 w 5573793"/>
                  <a:gd name="connsiteY157" fmla="*/ 4716744 h 7686662"/>
                  <a:gd name="connsiteX158" fmla="*/ 2086391 w 5573793"/>
                  <a:gd name="connsiteY158" fmla="*/ 4720756 h 7686662"/>
                  <a:gd name="connsiteX159" fmla="*/ 1914943 w 5573793"/>
                  <a:gd name="connsiteY159" fmla="*/ 4752284 h 7686662"/>
                  <a:gd name="connsiteX160" fmla="*/ 1530787 w 5573793"/>
                  <a:gd name="connsiteY160" fmla="*/ 4850128 h 7686662"/>
                  <a:gd name="connsiteX161" fmla="*/ 1280023 w 5573793"/>
                  <a:gd name="connsiteY161" fmla="*/ 5330108 h 7686662"/>
                  <a:gd name="connsiteX162" fmla="*/ 1204297 w 5573793"/>
                  <a:gd name="connsiteY162" fmla="*/ 5514260 h 7686662"/>
                  <a:gd name="connsiteX163" fmla="*/ 1044871 w 5573793"/>
                  <a:gd name="connsiteY163" fmla="*/ 5958760 h 7686662"/>
                  <a:gd name="connsiteX164" fmla="*/ 1004419 w 5573793"/>
                  <a:gd name="connsiteY164" fmla="*/ 6079408 h 7686662"/>
                  <a:gd name="connsiteX165" fmla="*/ 991095 w 5573793"/>
                  <a:gd name="connsiteY165" fmla="*/ 6215568 h 7686662"/>
                  <a:gd name="connsiteX166" fmla="*/ 1020979 w 5573793"/>
                  <a:gd name="connsiteY166" fmla="*/ 6327958 h 7686662"/>
                  <a:gd name="connsiteX167" fmla="*/ 1333087 w 5573793"/>
                  <a:gd name="connsiteY167" fmla="*/ 6308592 h 7686662"/>
                  <a:gd name="connsiteX168" fmla="*/ 1476791 w 5573793"/>
                  <a:gd name="connsiteY168" fmla="*/ 6269752 h 7686662"/>
                  <a:gd name="connsiteX169" fmla="*/ 2105443 w 5573793"/>
                  <a:gd name="connsiteY169" fmla="*/ 6121536 h 7686662"/>
                  <a:gd name="connsiteX170" fmla="*/ 2689643 w 5573793"/>
                  <a:gd name="connsiteY170" fmla="*/ 5968024 h 7686662"/>
                  <a:gd name="connsiteX171" fmla="*/ 2941595 w 5573793"/>
                  <a:gd name="connsiteY171" fmla="*/ 5900412 h 7686662"/>
                  <a:gd name="connsiteX172" fmla="*/ 3079125 w 5573793"/>
                  <a:gd name="connsiteY172" fmla="*/ 5846820 h 7686662"/>
                  <a:gd name="connsiteX173" fmla="*/ 3097577 w 5573793"/>
                  <a:gd name="connsiteY173" fmla="*/ 5643388 h 7686662"/>
                  <a:gd name="connsiteX174" fmla="*/ 3121309 w 5573793"/>
                  <a:gd name="connsiteY174" fmla="*/ 5434884 h 7686662"/>
                  <a:gd name="connsiteX175" fmla="*/ 3132267 w 5573793"/>
                  <a:gd name="connsiteY175" fmla="*/ 5406308 h 7686662"/>
                  <a:gd name="connsiteX176" fmla="*/ 2994443 w 5573793"/>
                  <a:gd name="connsiteY176" fmla="*/ 5466236 h 7686662"/>
                  <a:gd name="connsiteX177" fmla="*/ 2858621 w 5573793"/>
                  <a:gd name="connsiteY177" fmla="*/ 5520960 h 7686662"/>
                  <a:gd name="connsiteX178" fmla="*/ 2718921 w 5573793"/>
                  <a:gd name="connsiteY178" fmla="*/ 5529532 h 7686662"/>
                  <a:gd name="connsiteX179" fmla="*/ 2404623 w 5573793"/>
                  <a:gd name="connsiteY179" fmla="*/ 5462996 h 7686662"/>
                  <a:gd name="connsiteX180" fmla="*/ 2295861 w 5573793"/>
                  <a:gd name="connsiteY180" fmla="*/ 5376356 h 7686662"/>
                  <a:gd name="connsiteX181" fmla="*/ 2355267 w 5573793"/>
                  <a:gd name="connsiteY181" fmla="*/ 5291616 h 7686662"/>
                  <a:gd name="connsiteX182" fmla="*/ 2348209 w 5573793"/>
                  <a:gd name="connsiteY182" fmla="*/ 5022718 h 7686662"/>
                  <a:gd name="connsiteX183" fmla="*/ 2166423 w 5573793"/>
                  <a:gd name="connsiteY183" fmla="*/ 4750652 h 7686662"/>
                  <a:gd name="connsiteX184" fmla="*/ 2111175 w 5573793"/>
                  <a:gd name="connsiteY184" fmla="*/ 4716744 h 7686662"/>
                  <a:gd name="connsiteX185" fmla="*/ 2803943 w 5573793"/>
                  <a:gd name="connsiteY185" fmla="*/ 6603828 h 7686662"/>
                  <a:gd name="connsiteX186" fmla="*/ 2695991 w 5573793"/>
                  <a:gd name="connsiteY186" fmla="*/ 6620164 h 7686662"/>
                  <a:gd name="connsiteX187" fmla="*/ 2583491 w 5573793"/>
                  <a:gd name="connsiteY187" fmla="*/ 6658576 h 7686662"/>
                  <a:gd name="connsiteX188" fmla="*/ 2540839 w 5573793"/>
                  <a:gd name="connsiteY188" fmla="*/ 6678028 h 7686662"/>
                  <a:gd name="connsiteX189" fmla="*/ 2579727 w 5573793"/>
                  <a:gd name="connsiteY189" fmla="*/ 6718444 h 7686662"/>
                  <a:gd name="connsiteX190" fmla="*/ 2676647 w 5573793"/>
                  <a:gd name="connsiteY190" fmla="*/ 6831884 h 7686662"/>
                  <a:gd name="connsiteX191" fmla="*/ 2751467 w 5573793"/>
                  <a:gd name="connsiteY191" fmla="*/ 6904908 h 7686662"/>
                  <a:gd name="connsiteX192" fmla="*/ 2844179 w 5573793"/>
                  <a:gd name="connsiteY192" fmla="*/ 6680828 h 7686662"/>
                  <a:gd name="connsiteX193" fmla="*/ 2803943 w 5573793"/>
                  <a:gd name="connsiteY193" fmla="*/ 6603828 h 76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73793" h="7686662">
                    <a:moveTo>
                      <a:pt x="4611385" y="1"/>
                    </a:moveTo>
                    <a:cubicBezTo>
                      <a:pt x="4675207" y="188"/>
                      <a:pt x="4774699" y="15735"/>
                      <a:pt x="4816994" y="35589"/>
                    </a:cubicBezTo>
                    <a:cubicBezTo>
                      <a:pt x="4898050" y="73638"/>
                      <a:pt x="4999346" y="177036"/>
                      <a:pt x="5038103" y="261285"/>
                    </a:cubicBezTo>
                    <a:cubicBezTo>
                      <a:pt x="5109259" y="415954"/>
                      <a:pt x="5108515" y="524415"/>
                      <a:pt x="5035778" y="600615"/>
                    </a:cubicBezTo>
                    <a:cubicBezTo>
                      <a:pt x="4992004" y="646471"/>
                      <a:pt x="4849851" y="722991"/>
                      <a:pt x="4740692" y="759457"/>
                    </a:cubicBezTo>
                    <a:cubicBezTo>
                      <a:pt x="4637954" y="793777"/>
                      <a:pt x="4286069" y="946601"/>
                      <a:pt x="4150142" y="1015933"/>
                    </a:cubicBezTo>
                    <a:cubicBezTo>
                      <a:pt x="4094263" y="1044435"/>
                      <a:pt x="4019542" y="1091913"/>
                      <a:pt x="3984096" y="1121440"/>
                    </a:cubicBezTo>
                    <a:cubicBezTo>
                      <a:pt x="3948650" y="1150968"/>
                      <a:pt x="3899894" y="1191311"/>
                      <a:pt x="3875749" y="1211092"/>
                    </a:cubicBezTo>
                    <a:cubicBezTo>
                      <a:pt x="3851602" y="1230874"/>
                      <a:pt x="3789162" y="1284739"/>
                      <a:pt x="3736995" y="1330793"/>
                    </a:cubicBezTo>
                    <a:cubicBezTo>
                      <a:pt x="3684825" y="1376848"/>
                      <a:pt x="3627855" y="1426307"/>
                      <a:pt x="3610391" y="1440702"/>
                    </a:cubicBezTo>
                    <a:cubicBezTo>
                      <a:pt x="3219215" y="1763174"/>
                      <a:pt x="3010857" y="1990170"/>
                      <a:pt x="2727331" y="2402758"/>
                    </a:cubicBezTo>
                    <a:cubicBezTo>
                      <a:pt x="2669703" y="2486614"/>
                      <a:pt x="2556291" y="2680104"/>
                      <a:pt x="2556291" y="2694564"/>
                    </a:cubicBezTo>
                    <a:cubicBezTo>
                      <a:pt x="2556291" y="2709636"/>
                      <a:pt x="2586721" y="2699120"/>
                      <a:pt x="2642829" y="2664652"/>
                    </a:cubicBezTo>
                    <a:cubicBezTo>
                      <a:pt x="2704431" y="2626812"/>
                      <a:pt x="2883203" y="2491970"/>
                      <a:pt x="2905543" y="2466494"/>
                    </a:cubicBezTo>
                    <a:cubicBezTo>
                      <a:pt x="2935327" y="2432530"/>
                      <a:pt x="3139827" y="2256748"/>
                      <a:pt x="3203991" y="2209958"/>
                    </a:cubicBezTo>
                    <a:cubicBezTo>
                      <a:pt x="3242407" y="2181944"/>
                      <a:pt x="3294831" y="2152510"/>
                      <a:pt x="3320479" y="2144552"/>
                    </a:cubicBezTo>
                    <a:cubicBezTo>
                      <a:pt x="3346129" y="2136592"/>
                      <a:pt x="3394145" y="2120900"/>
                      <a:pt x="3427181" y="2109684"/>
                    </a:cubicBezTo>
                    <a:cubicBezTo>
                      <a:pt x="3499841" y="2085016"/>
                      <a:pt x="3511573" y="2085008"/>
                      <a:pt x="3648491" y="2109544"/>
                    </a:cubicBezTo>
                    <a:cubicBezTo>
                      <a:pt x="3792319" y="2135316"/>
                      <a:pt x="3872705" y="2159438"/>
                      <a:pt x="3947757" y="2199344"/>
                    </a:cubicBezTo>
                    <a:cubicBezTo>
                      <a:pt x="4024038" y="2239900"/>
                      <a:pt x="4047785" y="2260882"/>
                      <a:pt x="4093811" y="2328370"/>
                    </a:cubicBezTo>
                    <a:cubicBezTo>
                      <a:pt x="4191129" y="2471076"/>
                      <a:pt x="4165536" y="2719554"/>
                      <a:pt x="4013552" y="3107608"/>
                    </a:cubicBezTo>
                    <a:cubicBezTo>
                      <a:pt x="3998505" y="3146026"/>
                      <a:pt x="3984366" y="3186784"/>
                      <a:pt x="3982131" y="3198184"/>
                    </a:cubicBezTo>
                    <a:cubicBezTo>
                      <a:pt x="3979898" y="3209584"/>
                      <a:pt x="3969679" y="3255304"/>
                      <a:pt x="3959425" y="3299784"/>
                    </a:cubicBezTo>
                    <a:cubicBezTo>
                      <a:pt x="3938862" y="3388996"/>
                      <a:pt x="3920249" y="3819936"/>
                      <a:pt x="3936639" y="3827372"/>
                    </a:cubicBezTo>
                    <a:cubicBezTo>
                      <a:pt x="3970209" y="3842604"/>
                      <a:pt x="4064454" y="3822564"/>
                      <a:pt x="4193432" y="3772768"/>
                    </a:cubicBezTo>
                    <a:cubicBezTo>
                      <a:pt x="4346412" y="3713710"/>
                      <a:pt x="4414482" y="3674794"/>
                      <a:pt x="4451001" y="3625516"/>
                    </a:cubicBezTo>
                    <a:cubicBezTo>
                      <a:pt x="4502635" y="3555844"/>
                      <a:pt x="4568916" y="3497214"/>
                      <a:pt x="4623189" y="3473208"/>
                    </a:cubicBezTo>
                    <a:cubicBezTo>
                      <a:pt x="4674572" y="3450480"/>
                      <a:pt x="4705125" y="3447584"/>
                      <a:pt x="4873134" y="3449518"/>
                    </a:cubicBezTo>
                    <a:cubicBezTo>
                      <a:pt x="5214077" y="3453444"/>
                      <a:pt x="5382550" y="3498456"/>
                      <a:pt x="5501489" y="3617392"/>
                    </a:cubicBezTo>
                    <a:cubicBezTo>
                      <a:pt x="5564942" y="3680844"/>
                      <a:pt x="5587273" y="3750038"/>
                      <a:pt x="5565935" y="3817064"/>
                    </a:cubicBezTo>
                    <a:cubicBezTo>
                      <a:pt x="5557845" y="3842470"/>
                      <a:pt x="5540963" y="3895376"/>
                      <a:pt x="5528418" y="3934632"/>
                    </a:cubicBezTo>
                    <a:cubicBezTo>
                      <a:pt x="5490417" y="4053550"/>
                      <a:pt x="5424464" y="4112148"/>
                      <a:pt x="5204242" y="4222660"/>
                    </a:cubicBezTo>
                    <a:cubicBezTo>
                      <a:pt x="5048016" y="4301060"/>
                      <a:pt x="4994599" y="4313576"/>
                      <a:pt x="4787409" y="4320342"/>
                    </a:cubicBezTo>
                    <a:cubicBezTo>
                      <a:pt x="4379551" y="4333658"/>
                      <a:pt x="4097916" y="4370304"/>
                      <a:pt x="3929656" y="4431948"/>
                    </a:cubicBezTo>
                    <a:cubicBezTo>
                      <a:pt x="3885538" y="4448112"/>
                      <a:pt x="3882797" y="4452630"/>
                      <a:pt x="3869213" y="4531484"/>
                    </a:cubicBezTo>
                    <a:cubicBezTo>
                      <a:pt x="3816534" y="4837276"/>
                      <a:pt x="3789023" y="5186742"/>
                      <a:pt x="3787097" y="5574584"/>
                    </a:cubicBezTo>
                    <a:lnTo>
                      <a:pt x="3786356" y="5723808"/>
                    </a:lnTo>
                    <a:lnTo>
                      <a:pt x="3857757" y="5723808"/>
                    </a:lnTo>
                    <a:cubicBezTo>
                      <a:pt x="3897026" y="5723808"/>
                      <a:pt x="3941727" y="5728980"/>
                      <a:pt x="3957096" y="5735300"/>
                    </a:cubicBezTo>
                    <a:cubicBezTo>
                      <a:pt x="4052619" y="5774588"/>
                      <a:pt x="4086837" y="5911434"/>
                      <a:pt x="4023313" y="6000086"/>
                    </a:cubicBezTo>
                    <a:cubicBezTo>
                      <a:pt x="3912538" y="6154668"/>
                      <a:pt x="3913936" y="6153332"/>
                      <a:pt x="3840356" y="6175346"/>
                    </a:cubicBezTo>
                    <a:cubicBezTo>
                      <a:pt x="3801190" y="6187064"/>
                      <a:pt x="3769254" y="6202070"/>
                      <a:pt x="3769390" y="6208692"/>
                    </a:cubicBezTo>
                    <a:cubicBezTo>
                      <a:pt x="3769672" y="6222302"/>
                      <a:pt x="3734995" y="6507450"/>
                      <a:pt x="3706346" y="6727108"/>
                    </a:cubicBezTo>
                    <a:cubicBezTo>
                      <a:pt x="3695869" y="6807436"/>
                      <a:pt x="3679272" y="6918878"/>
                      <a:pt x="3669464" y="6974758"/>
                    </a:cubicBezTo>
                    <a:cubicBezTo>
                      <a:pt x="3659654" y="7030638"/>
                      <a:pt x="3645047" y="7121796"/>
                      <a:pt x="3637001" y="7177330"/>
                    </a:cubicBezTo>
                    <a:cubicBezTo>
                      <a:pt x="3628951" y="7232864"/>
                      <a:pt x="3610981" y="7301444"/>
                      <a:pt x="3597059" y="7329730"/>
                    </a:cubicBezTo>
                    <a:cubicBezTo>
                      <a:pt x="3583141" y="7358016"/>
                      <a:pt x="3559703" y="7414132"/>
                      <a:pt x="3544979" y="7454436"/>
                    </a:cubicBezTo>
                    <a:cubicBezTo>
                      <a:pt x="3506271" y="7560384"/>
                      <a:pt x="3472487" y="7583620"/>
                      <a:pt x="3329083" y="7602920"/>
                    </a:cubicBezTo>
                    <a:cubicBezTo>
                      <a:pt x="3263775" y="7611708"/>
                      <a:pt x="3193195" y="7623796"/>
                      <a:pt x="3172243" y="7629782"/>
                    </a:cubicBezTo>
                    <a:cubicBezTo>
                      <a:pt x="3151287" y="7635766"/>
                      <a:pt x="3082707" y="7646776"/>
                      <a:pt x="3019843" y="7654250"/>
                    </a:cubicBezTo>
                    <a:cubicBezTo>
                      <a:pt x="2956979" y="7661722"/>
                      <a:pt x="2898679" y="7673638"/>
                      <a:pt x="2890291" y="7680728"/>
                    </a:cubicBezTo>
                    <a:cubicBezTo>
                      <a:pt x="2868079" y="7699508"/>
                      <a:pt x="2771795" y="7670628"/>
                      <a:pt x="2744939" y="7637128"/>
                    </a:cubicBezTo>
                    <a:cubicBezTo>
                      <a:pt x="2723321" y="7610164"/>
                      <a:pt x="2694495" y="7530760"/>
                      <a:pt x="2652007" y="7381158"/>
                    </a:cubicBezTo>
                    <a:cubicBezTo>
                      <a:pt x="2579137" y="7124564"/>
                      <a:pt x="2443499" y="6793496"/>
                      <a:pt x="2392237" y="6747104"/>
                    </a:cubicBezTo>
                    <a:cubicBezTo>
                      <a:pt x="2360499" y="6718380"/>
                      <a:pt x="2290659" y="6724452"/>
                      <a:pt x="2118143" y="6770930"/>
                    </a:cubicBezTo>
                    <a:cubicBezTo>
                      <a:pt x="1812747" y="6853206"/>
                      <a:pt x="1662343" y="6904356"/>
                      <a:pt x="1363171" y="7027676"/>
                    </a:cubicBezTo>
                    <a:cubicBezTo>
                      <a:pt x="1296591" y="7055122"/>
                      <a:pt x="1207469" y="7079312"/>
                      <a:pt x="1128221" y="7091444"/>
                    </a:cubicBezTo>
                    <a:cubicBezTo>
                      <a:pt x="970851" y="7115540"/>
                      <a:pt x="666847" y="7118320"/>
                      <a:pt x="530643" y="7096912"/>
                    </a:cubicBezTo>
                    <a:lnTo>
                      <a:pt x="310067" y="7062228"/>
                    </a:lnTo>
                    <a:cubicBezTo>
                      <a:pt x="175447" y="7041056"/>
                      <a:pt x="86899" y="7001960"/>
                      <a:pt x="35677" y="6941092"/>
                    </a:cubicBezTo>
                    <a:cubicBezTo>
                      <a:pt x="2591" y="6901768"/>
                      <a:pt x="913" y="6893220"/>
                      <a:pt x="39" y="6759492"/>
                    </a:cubicBezTo>
                    <a:cubicBezTo>
                      <a:pt x="-829" y="6626452"/>
                      <a:pt x="12553" y="6552032"/>
                      <a:pt x="54959" y="6454058"/>
                    </a:cubicBezTo>
                    <a:cubicBezTo>
                      <a:pt x="61009" y="6440088"/>
                      <a:pt x="79997" y="6394368"/>
                      <a:pt x="97155" y="6352458"/>
                    </a:cubicBezTo>
                    <a:cubicBezTo>
                      <a:pt x="114315" y="6310548"/>
                      <a:pt x="149035" y="6240672"/>
                      <a:pt x="174307" y="6197180"/>
                    </a:cubicBezTo>
                    <a:cubicBezTo>
                      <a:pt x="199577" y="6153684"/>
                      <a:pt x="254975" y="6047956"/>
                      <a:pt x="297407" y="5962228"/>
                    </a:cubicBezTo>
                    <a:cubicBezTo>
                      <a:pt x="339839" y="5876500"/>
                      <a:pt x="438251" y="5701084"/>
                      <a:pt x="516099" y="5572420"/>
                    </a:cubicBezTo>
                    <a:cubicBezTo>
                      <a:pt x="593947" y="5443754"/>
                      <a:pt x="676435" y="5306592"/>
                      <a:pt x="699403" y="5267620"/>
                    </a:cubicBezTo>
                    <a:cubicBezTo>
                      <a:pt x="826661" y="5051682"/>
                      <a:pt x="879891" y="4957248"/>
                      <a:pt x="879891" y="4947416"/>
                    </a:cubicBezTo>
                    <a:cubicBezTo>
                      <a:pt x="879891" y="4941360"/>
                      <a:pt x="828155" y="4936408"/>
                      <a:pt x="764925" y="4936408"/>
                    </a:cubicBezTo>
                    <a:cubicBezTo>
                      <a:pt x="639215" y="4936408"/>
                      <a:pt x="514987" y="4912682"/>
                      <a:pt x="395483" y="4865850"/>
                    </a:cubicBezTo>
                    <a:cubicBezTo>
                      <a:pt x="306519" y="4830984"/>
                      <a:pt x="218329" y="4781464"/>
                      <a:pt x="194873" y="4753200"/>
                    </a:cubicBezTo>
                    <a:cubicBezTo>
                      <a:pt x="169929" y="4723144"/>
                      <a:pt x="226055" y="4707808"/>
                      <a:pt x="361009" y="4707808"/>
                    </a:cubicBezTo>
                    <a:cubicBezTo>
                      <a:pt x="486093" y="4707808"/>
                      <a:pt x="724367" y="4679576"/>
                      <a:pt x="854491" y="4649338"/>
                    </a:cubicBezTo>
                    <a:cubicBezTo>
                      <a:pt x="899895" y="4638788"/>
                      <a:pt x="966643" y="4624442"/>
                      <a:pt x="1002823" y="4617458"/>
                    </a:cubicBezTo>
                    <a:lnTo>
                      <a:pt x="1068607" y="4604760"/>
                    </a:lnTo>
                    <a:lnTo>
                      <a:pt x="1239159" y="4303860"/>
                    </a:lnTo>
                    <a:cubicBezTo>
                      <a:pt x="1332963" y="4138364"/>
                      <a:pt x="1425639" y="3974384"/>
                      <a:pt x="1445107" y="3939458"/>
                    </a:cubicBezTo>
                    <a:cubicBezTo>
                      <a:pt x="1464575" y="3904532"/>
                      <a:pt x="1508471" y="3831096"/>
                      <a:pt x="1542647" y="3776264"/>
                    </a:cubicBezTo>
                    <a:cubicBezTo>
                      <a:pt x="1610957" y="3666682"/>
                      <a:pt x="1610089" y="3649780"/>
                      <a:pt x="1535443" y="3635776"/>
                    </a:cubicBezTo>
                    <a:cubicBezTo>
                      <a:pt x="1473303" y="3624120"/>
                      <a:pt x="1395733" y="3583394"/>
                      <a:pt x="1351591" y="3539254"/>
                    </a:cubicBezTo>
                    <a:cubicBezTo>
                      <a:pt x="1314411" y="3502074"/>
                      <a:pt x="1299265" y="3459440"/>
                      <a:pt x="1294715" y="3379146"/>
                    </a:cubicBezTo>
                    <a:lnTo>
                      <a:pt x="1292643" y="3342558"/>
                    </a:lnTo>
                    <a:lnTo>
                      <a:pt x="1400591" y="3334418"/>
                    </a:lnTo>
                    <a:cubicBezTo>
                      <a:pt x="1509621" y="3326196"/>
                      <a:pt x="1543355" y="3316892"/>
                      <a:pt x="1692271" y="3253952"/>
                    </a:cubicBezTo>
                    <a:cubicBezTo>
                      <a:pt x="1766171" y="3222716"/>
                      <a:pt x="1960375" y="3095740"/>
                      <a:pt x="2009723" y="3046392"/>
                    </a:cubicBezTo>
                    <a:cubicBezTo>
                      <a:pt x="2020375" y="3035740"/>
                      <a:pt x="2034839" y="3006314"/>
                      <a:pt x="2041863" y="2981000"/>
                    </a:cubicBezTo>
                    <a:cubicBezTo>
                      <a:pt x="2048895" y="2955688"/>
                      <a:pt x="2107659" y="2863804"/>
                      <a:pt x="2172459" y="2776816"/>
                    </a:cubicBezTo>
                    <a:cubicBezTo>
                      <a:pt x="2237257" y="2689830"/>
                      <a:pt x="2368121" y="2512930"/>
                      <a:pt x="2463267" y="2383708"/>
                    </a:cubicBezTo>
                    <a:cubicBezTo>
                      <a:pt x="2636295" y="2148714"/>
                      <a:pt x="2746591" y="2008392"/>
                      <a:pt x="2842043" y="1901814"/>
                    </a:cubicBezTo>
                    <a:cubicBezTo>
                      <a:pt x="2915343" y="1819968"/>
                      <a:pt x="3068509" y="1654556"/>
                      <a:pt x="3077891" y="1647108"/>
                    </a:cubicBezTo>
                    <a:cubicBezTo>
                      <a:pt x="3118865" y="1614580"/>
                      <a:pt x="3127203" y="1596414"/>
                      <a:pt x="3115407" y="1565390"/>
                    </a:cubicBezTo>
                    <a:cubicBezTo>
                      <a:pt x="3105753" y="1539994"/>
                      <a:pt x="3094255" y="1532808"/>
                      <a:pt x="3063275" y="1532808"/>
                    </a:cubicBezTo>
                    <a:cubicBezTo>
                      <a:pt x="2998707" y="1532808"/>
                      <a:pt x="2780611" y="1648768"/>
                      <a:pt x="2648097" y="1753552"/>
                    </a:cubicBezTo>
                    <a:cubicBezTo>
                      <a:pt x="2513235" y="1860196"/>
                      <a:pt x="2478807" y="1867964"/>
                      <a:pt x="2156243" y="1864554"/>
                    </a:cubicBezTo>
                    <a:cubicBezTo>
                      <a:pt x="1847739" y="1861292"/>
                      <a:pt x="1817497" y="1857344"/>
                      <a:pt x="1778623" y="1815244"/>
                    </a:cubicBezTo>
                    <a:cubicBezTo>
                      <a:pt x="1752319" y="1786758"/>
                      <a:pt x="1750015" y="1772994"/>
                      <a:pt x="1751859" y="1655268"/>
                    </a:cubicBezTo>
                    <a:cubicBezTo>
                      <a:pt x="1753479" y="1552019"/>
                      <a:pt x="1760241" y="1509481"/>
                      <a:pt x="1785931" y="1440907"/>
                    </a:cubicBezTo>
                    <a:cubicBezTo>
                      <a:pt x="1827811" y="1329100"/>
                      <a:pt x="1820919" y="1337429"/>
                      <a:pt x="1918991" y="1280151"/>
                    </a:cubicBezTo>
                    <a:cubicBezTo>
                      <a:pt x="2009649" y="1227205"/>
                      <a:pt x="2119803" y="1120674"/>
                      <a:pt x="2155727" y="1051203"/>
                    </a:cubicBezTo>
                    <a:cubicBezTo>
                      <a:pt x="2192965" y="979195"/>
                      <a:pt x="2203639" y="900250"/>
                      <a:pt x="2214247" y="618408"/>
                    </a:cubicBezTo>
                    <a:cubicBezTo>
                      <a:pt x="2223109" y="382943"/>
                      <a:pt x="2228127" y="337660"/>
                      <a:pt x="2250689" y="289434"/>
                    </a:cubicBezTo>
                    <a:cubicBezTo>
                      <a:pt x="2286135" y="213661"/>
                      <a:pt x="2332529" y="154953"/>
                      <a:pt x="2388751" y="114721"/>
                    </a:cubicBezTo>
                    <a:cubicBezTo>
                      <a:pt x="2432663" y="83300"/>
                      <a:pt x="2444519" y="81176"/>
                      <a:pt x="2575343" y="81300"/>
                    </a:cubicBezTo>
                    <a:cubicBezTo>
                      <a:pt x="2779995" y="81494"/>
                      <a:pt x="2936943" y="122518"/>
                      <a:pt x="3016667" y="196657"/>
                    </a:cubicBezTo>
                    <a:lnTo>
                      <a:pt x="3051591" y="229136"/>
                    </a:lnTo>
                    <a:lnTo>
                      <a:pt x="3051591" y="466634"/>
                    </a:lnTo>
                    <a:cubicBezTo>
                      <a:pt x="3051591" y="715783"/>
                      <a:pt x="3057495" y="778182"/>
                      <a:pt x="3081947" y="787566"/>
                    </a:cubicBezTo>
                    <a:cubicBezTo>
                      <a:pt x="3099853" y="794436"/>
                      <a:pt x="3196225" y="769832"/>
                      <a:pt x="3350043" y="719123"/>
                    </a:cubicBezTo>
                    <a:cubicBezTo>
                      <a:pt x="3485445" y="674484"/>
                      <a:pt x="3473309" y="679583"/>
                      <a:pt x="3673892" y="583059"/>
                    </a:cubicBezTo>
                    <a:cubicBezTo>
                      <a:pt x="3990949" y="430486"/>
                      <a:pt x="4047832" y="399300"/>
                      <a:pt x="4136310" y="329533"/>
                    </a:cubicBezTo>
                    <a:cubicBezTo>
                      <a:pt x="4185827" y="290487"/>
                      <a:pt x="4260631" y="232507"/>
                      <a:pt x="4302542" y="200687"/>
                    </a:cubicBezTo>
                    <a:cubicBezTo>
                      <a:pt x="4344453" y="168868"/>
                      <a:pt x="4393030" y="129404"/>
                      <a:pt x="4410492" y="112989"/>
                    </a:cubicBezTo>
                    <a:cubicBezTo>
                      <a:pt x="4448146" y="77597"/>
                      <a:pt x="4535970" y="15563"/>
                      <a:pt x="4562892" y="5344"/>
                    </a:cubicBezTo>
                    <a:cubicBezTo>
                      <a:pt x="4572800" y="1583"/>
                      <a:pt x="4590111" y="-61"/>
                      <a:pt x="4611385" y="1"/>
                    </a:cubicBezTo>
                    <a:close/>
                    <a:moveTo>
                      <a:pt x="3342387" y="2730696"/>
                    </a:moveTo>
                    <a:cubicBezTo>
                      <a:pt x="3331097" y="2732852"/>
                      <a:pt x="3317531" y="2737856"/>
                      <a:pt x="3301099" y="2745400"/>
                    </a:cubicBezTo>
                    <a:cubicBezTo>
                      <a:pt x="3281167" y="2754552"/>
                      <a:pt x="3238303" y="2769608"/>
                      <a:pt x="3205849" y="2778860"/>
                    </a:cubicBezTo>
                    <a:cubicBezTo>
                      <a:pt x="3101139" y="2808706"/>
                      <a:pt x="2569543" y="3140664"/>
                      <a:pt x="2445111" y="3253904"/>
                    </a:cubicBezTo>
                    <a:cubicBezTo>
                      <a:pt x="2415395" y="3280950"/>
                      <a:pt x="2392535" y="3304040"/>
                      <a:pt x="2394311" y="3305218"/>
                    </a:cubicBezTo>
                    <a:cubicBezTo>
                      <a:pt x="2396087" y="3306396"/>
                      <a:pt x="2437547" y="3328876"/>
                      <a:pt x="2486443" y="3355176"/>
                    </a:cubicBezTo>
                    <a:cubicBezTo>
                      <a:pt x="2646011" y="3441006"/>
                      <a:pt x="2886083" y="3592874"/>
                      <a:pt x="2924809" y="3632484"/>
                    </a:cubicBezTo>
                    <a:cubicBezTo>
                      <a:pt x="2959935" y="3668412"/>
                      <a:pt x="2962207" y="3676368"/>
                      <a:pt x="2956063" y="3741844"/>
                    </a:cubicBezTo>
                    <a:cubicBezTo>
                      <a:pt x="2947523" y="3832804"/>
                      <a:pt x="2914571" y="3902556"/>
                      <a:pt x="2853079" y="3959828"/>
                    </a:cubicBezTo>
                    <a:cubicBezTo>
                      <a:pt x="2771179" y="4036110"/>
                      <a:pt x="2714403" y="4061390"/>
                      <a:pt x="2617119" y="4064890"/>
                    </a:cubicBezTo>
                    <a:cubicBezTo>
                      <a:pt x="2533587" y="4067896"/>
                      <a:pt x="2527205" y="4070468"/>
                      <a:pt x="2453691" y="4130740"/>
                    </a:cubicBezTo>
                    <a:cubicBezTo>
                      <a:pt x="2373715" y="4196306"/>
                      <a:pt x="2284833" y="4313244"/>
                      <a:pt x="2301863" y="4330488"/>
                    </a:cubicBezTo>
                    <a:cubicBezTo>
                      <a:pt x="2307311" y="4336006"/>
                      <a:pt x="2373931" y="4319818"/>
                      <a:pt x="2449905" y="4294516"/>
                    </a:cubicBezTo>
                    <a:cubicBezTo>
                      <a:pt x="2589583" y="4248000"/>
                      <a:pt x="2829383" y="4174936"/>
                      <a:pt x="3137705" y="4084952"/>
                    </a:cubicBezTo>
                    <a:cubicBezTo>
                      <a:pt x="3230471" y="4057878"/>
                      <a:pt x="3310935" y="4032908"/>
                      <a:pt x="3316509" y="4029460"/>
                    </a:cubicBezTo>
                    <a:cubicBezTo>
                      <a:pt x="3322087" y="4026012"/>
                      <a:pt x="3330667" y="3990064"/>
                      <a:pt x="3335571" y="3949576"/>
                    </a:cubicBezTo>
                    <a:cubicBezTo>
                      <a:pt x="3340477" y="3909086"/>
                      <a:pt x="3350347" y="3827380"/>
                      <a:pt x="3357503" y="3768008"/>
                    </a:cubicBezTo>
                    <a:cubicBezTo>
                      <a:pt x="3393783" y="3467000"/>
                      <a:pt x="3417023" y="2912384"/>
                      <a:pt x="3398215" y="2796460"/>
                    </a:cubicBezTo>
                    <a:cubicBezTo>
                      <a:pt x="3389605" y="2743384"/>
                      <a:pt x="3376251" y="2724226"/>
                      <a:pt x="3342387" y="2730696"/>
                    </a:cubicBezTo>
                    <a:close/>
                    <a:moveTo>
                      <a:pt x="2083677" y="3515780"/>
                    </a:moveTo>
                    <a:cubicBezTo>
                      <a:pt x="2073945" y="3517762"/>
                      <a:pt x="2063387" y="3522580"/>
                      <a:pt x="2051247" y="3529884"/>
                    </a:cubicBezTo>
                    <a:cubicBezTo>
                      <a:pt x="2023383" y="3546652"/>
                      <a:pt x="1952019" y="3691096"/>
                      <a:pt x="1900605" y="3834796"/>
                    </a:cubicBezTo>
                    <a:cubicBezTo>
                      <a:pt x="1883715" y="3882006"/>
                      <a:pt x="1845159" y="3967732"/>
                      <a:pt x="1814927" y="4025296"/>
                    </a:cubicBezTo>
                    <a:cubicBezTo>
                      <a:pt x="1738075" y="4171628"/>
                      <a:pt x="1674321" y="4439668"/>
                      <a:pt x="1708287" y="4473636"/>
                    </a:cubicBezTo>
                    <a:cubicBezTo>
                      <a:pt x="1713335" y="4478682"/>
                      <a:pt x="1750467" y="4472752"/>
                      <a:pt x="1790807" y="4460454"/>
                    </a:cubicBezTo>
                    <a:cubicBezTo>
                      <a:pt x="1914019" y="4422892"/>
                      <a:pt x="1989191" y="4405288"/>
                      <a:pt x="2032411" y="4403876"/>
                    </a:cubicBezTo>
                    <a:cubicBezTo>
                      <a:pt x="2068383" y="4402700"/>
                      <a:pt x="2076615" y="4395632"/>
                      <a:pt x="2096555" y="4348792"/>
                    </a:cubicBezTo>
                    <a:cubicBezTo>
                      <a:pt x="2109139" y="4319240"/>
                      <a:pt x="2140143" y="4257396"/>
                      <a:pt x="2165455" y="4211366"/>
                    </a:cubicBezTo>
                    <a:cubicBezTo>
                      <a:pt x="2219967" y="4112234"/>
                      <a:pt x="2267069" y="3929072"/>
                      <a:pt x="2257681" y="3852730"/>
                    </a:cubicBezTo>
                    <a:cubicBezTo>
                      <a:pt x="2244867" y="3748518"/>
                      <a:pt x="2213315" y="3652364"/>
                      <a:pt x="2169419" y="3583742"/>
                    </a:cubicBezTo>
                    <a:cubicBezTo>
                      <a:pt x="2134643" y="3529380"/>
                      <a:pt x="2112875" y="3509830"/>
                      <a:pt x="2083677" y="3515780"/>
                    </a:cubicBezTo>
                    <a:close/>
                    <a:moveTo>
                      <a:pt x="3159545" y="4508808"/>
                    </a:moveTo>
                    <a:cubicBezTo>
                      <a:pt x="3131607" y="4507624"/>
                      <a:pt x="3083029" y="4513992"/>
                      <a:pt x="3051595" y="4522960"/>
                    </a:cubicBezTo>
                    <a:cubicBezTo>
                      <a:pt x="3020161" y="4531924"/>
                      <a:pt x="2954441" y="4548450"/>
                      <a:pt x="2905545" y="4559684"/>
                    </a:cubicBezTo>
                    <a:cubicBezTo>
                      <a:pt x="2610783" y="4627404"/>
                      <a:pt x="2536879" y="4647800"/>
                      <a:pt x="2533491" y="4662360"/>
                    </a:cubicBezTo>
                    <a:cubicBezTo>
                      <a:pt x="2531425" y="4671230"/>
                      <a:pt x="2617143" y="4743606"/>
                      <a:pt x="2723981" y="4823196"/>
                    </a:cubicBezTo>
                    <a:cubicBezTo>
                      <a:pt x="2830815" y="4902786"/>
                      <a:pt x="2970503" y="5020436"/>
                      <a:pt x="3034395" y="5084644"/>
                    </a:cubicBezTo>
                    <a:lnTo>
                      <a:pt x="3150567" y="5201380"/>
                    </a:lnTo>
                    <a:lnTo>
                      <a:pt x="3152407" y="5154620"/>
                    </a:lnTo>
                    <a:cubicBezTo>
                      <a:pt x="3153419" y="5128900"/>
                      <a:pt x="3161923" y="5059280"/>
                      <a:pt x="3171307" y="4999908"/>
                    </a:cubicBezTo>
                    <a:cubicBezTo>
                      <a:pt x="3211077" y="4748236"/>
                      <a:pt x="3217959" y="4684114"/>
                      <a:pt x="3214255" y="4599856"/>
                    </a:cubicBezTo>
                    <a:lnTo>
                      <a:pt x="3210345" y="4510956"/>
                    </a:lnTo>
                    <a:lnTo>
                      <a:pt x="3159545" y="4508808"/>
                    </a:lnTo>
                    <a:close/>
                    <a:moveTo>
                      <a:pt x="2111175" y="4716744"/>
                    </a:moveTo>
                    <a:cubicBezTo>
                      <a:pt x="2104293" y="4717122"/>
                      <a:pt x="2096315" y="4718566"/>
                      <a:pt x="2086391" y="4720756"/>
                    </a:cubicBezTo>
                    <a:cubicBezTo>
                      <a:pt x="2061943" y="4726150"/>
                      <a:pt x="1984791" y="4740338"/>
                      <a:pt x="1914943" y="4752284"/>
                    </a:cubicBezTo>
                    <a:cubicBezTo>
                      <a:pt x="1759339" y="4778896"/>
                      <a:pt x="1553423" y="4831342"/>
                      <a:pt x="1530787" y="4850128"/>
                    </a:cubicBezTo>
                    <a:cubicBezTo>
                      <a:pt x="1499855" y="4875800"/>
                      <a:pt x="1339491" y="5182742"/>
                      <a:pt x="1280023" y="5330108"/>
                    </a:cubicBezTo>
                    <a:cubicBezTo>
                      <a:pt x="1247603" y="5410436"/>
                      <a:pt x="1213527" y="5493304"/>
                      <a:pt x="1204297" y="5514260"/>
                    </a:cubicBezTo>
                    <a:cubicBezTo>
                      <a:pt x="1178509" y="5572796"/>
                      <a:pt x="1075809" y="5859144"/>
                      <a:pt x="1044871" y="5958760"/>
                    </a:cubicBezTo>
                    <a:cubicBezTo>
                      <a:pt x="1029683" y="6007654"/>
                      <a:pt x="1011481" y="6061948"/>
                      <a:pt x="1004419" y="6079408"/>
                    </a:cubicBezTo>
                    <a:cubicBezTo>
                      <a:pt x="997355" y="6096872"/>
                      <a:pt x="991361" y="6158144"/>
                      <a:pt x="991095" y="6215568"/>
                    </a:cubicBezTo>
                    <a:cubicBezTo>
                      <a:pt x="990635" y="6315156"/>
                      <a:pt x="992015" y="6320344"/>
                      <a:pt x="1020979" y="6327958"/>
                    </a:cubicBezTo>
                    <a:cubicBezTo>
                      <a:pt x="1086871" y="6345280"/>
                      <a:pt x="1247011" y="6335344"/>
                      <a:pt x="1333087" y="6308592"/>
                    </a:cubicBezTo>
                    <a:cubicBezTo>
                      <a:pt x="1380691" y="6293800"/>
                      <a:pt x="1445359" y="6276320"/>
                      <a:pt x="1476791" y="6269752"/>
                    </a:cubicBezTo>
                    <a:cubicBezTo>
                      <a:pt x="1637255" y="6236220"/>
                      <a:pt x="1805735" y="6196496"/>
                      <a:pt x="2105443" y="6121536"/>
                    </a:cubicBezTo>
                    <a:cubicBezTo>
                      <a:pt x="2512067" y="6019834"/>
                      <a:pt x="2532363" y="6014500"/>
                      <a:pt x="2689643" y="5968024"/>
                    </a:cubicBezTo>
                    <a:cubicBezTo>
                      <a:pt x="2759491" y="5947384"/>
                      <a:pt x="2872871" y="5916958"/>
                      <a:pt x="2941595" y="5900412"/>
                    </a:cubicBezTo>
                    <a:cubicBezTo>
                      <a:pt x="3029175" y="5879324"/>
                      <a:pt x="3070311" y="5863296"/>
                      <a:pt x="3079125" y="5846820"/>
                    </a:cubicBezTo>
                    <a:cubicBezTo>
                      <a:pt x="3086047" y="5833892"/>
                      <a:pt x="3094349" y="5742348"/>
                      <a:pt x="3097577" y="5643388"/>
                    </a:cubicBezTo>
                    <a:cubicBezTo>
                      <a:pt x="3101615" y="5519628"/>
                      <a:pt x="3109023" y="5454540"/>
                      <a:pt x="3121309" y="5434884"/>
                    </a:cubicBezTo>
                    <a:cubicBezTo>
                      <a:pt x="3131135" y="5419168"/>
                      <a:pt x="3136063" y="5406308"/>
                      <a:pt x="3132267" y="5406308"/>
                    </a:cubicBezTo>
                    <a:cubicBezTo>
                      <a:pt x="3123343" y="5406308"/>
                      <a:pt x="3058947" y="5434308"/>
                      <a:pt x="2994443" y="5466236"/>
                    </a:cubicBezTo>
                    <a:cubicBezTo>
                      <a:pt x="2966503" y="5480064"/>
                      <a:pt x="2905383" y="5504692"/>
                      <a:pt x="2858621" y="5520960"/>
                    </a:cubicBezTo>
                    <a:cubicBezTo>
                      <a:pt x="2776619" y="5549488"/>
                      <a:pt x="2771663" y="5549794"/>
                      <a:pt x="2718921" y="5529532"/>
                    </a:cubicBezTo>
                    <a:cubicBezTo>
                      <a:pt x="2628703" y="5494868"/>
                      <a:pt x="2504871" y="5468654"/>
                      <a:pt x="2404623" y="5462996"/>
                    </a:cubicBezTo>
                    <a:cubicBezTo>
                      <a:pt x="2283991" y="5456190"/>
                      <a:pt x="2262211" y="5438840"/>
                      <a:pt x="2295861" y="5376356"/>
                    </a:cubicBezTo>
                    <a:cubicBezTo>
                      <a:pt x="2308771" y="5352380"/>
                      <a:pt x="2335505" y="5314248"/>
                      <a:pt x="2355267" y="5291616"/>
                    </a:cubicBezTo>
                    <a:cubicBezTo>
                      <a:pt x="2408673" y="5230444"/>
                      <a:pt x="2406193" y="5135944"/>
                      <a:pt x="2348209" y="5022718"/>
                    </a:cubicBezTo>
                    <a:cubicBezTo>
                      <a:pt x="2301379" y="4931276"/>
                      <a:pt x="2222533" y="4813268"/>
                      <a:pt x="2166423" y="4750652"/>
                    </a:cubicBezTo>
                    <a:cubicBezTo>
                      <a:pt x="2142591" y="4724056"/>
                      <a:pt x="2131819" y="4715610"/>
                      <a:pt x="2111175" y="4716744"/>
                    </a:cubicBezTo>
                    <a:close/>
                    <a:moveTo>
                      <a:pt x="2803943" y="6603828"/>
                    </a:moveTo>
                    <a:cubicBezTo>
                      <a:pt x="2782987" y="6602384"/>
                      <a:pt x="2734407" y="6609734"/>
                      <a:pt x="2695991" y="6620164"/>
                    </a:cubicBezTo>
                    <a:cubicBezTo>
                      <a:pt x="2657575" y="6630592"/>
                      <a:pt x="2606949" y="6647880"/>
                      <a:pt x="2583491" y="6658576"/>
                    </a:cubicBezTo>
                    <a:lnTo>
                      <a:pt x="2540839" y="6678028"/>
                    </a:lnTo>
                    <a:lnTo>
                      <a:pt x="2579727" y="6718444"/>
                    </a:lnTo>
                    <a:cubicBezTo>
                      <a:pt x="2601115" y="6740672"/>
                      <a:pt x="2644731" y="6791720"/>
                      <a:pt x="2676647" y="6831884"/>
                    </a:cubicBezTo>
                    <a:cubicBezTo>
                      <a:pt x="2708567" y="6872046"/>
                      <a:pt x="2742237" y="6904908"/>
                      <a:pt x="2751467" y="6904908"/>
                    </a:cubicBezTo>
                    <a:cubicBezTo>
                      <a:pt x="2799877" y="6904908"/>
                      <a:pt x="2847323" y="6790236"/>
                      <a:pt x="2844179" y="6680828"/>
                    </a:cubicBezTo>
                    <a:cubicBezTo>
                      <a:pt x="2842079" y="6607772"/>
                      <a:pt x="2841369" y="6606412"/>
                      <a:pt x="2803943" y="66038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9" name="任意多边形: 形状 178">
                <a:extLst>
                  <a:ext uri="{FF2B5EF4-FFF2-40B4-BE49-F238E27FC236}">
                    <a16:creationId xmlns:a16="http://schemas.microsoft.com/office/drawing/2014/main" id="{96546293-DFDD-4A5F-A3F7-4732C84DBB63}"/>
                  </a:ext>
                </a:extLst>
              </p:cNvPr>
              <p:cNvSpPr/>
              <p:nvPr/>
            </p:nvSpPr>
            <p:spPr>
              <a:xfrm>
                <a:off x="-29036788" y="1564908"/>
                <a:ext cx="1929493" cy="2621949"/>
              </a:xfrm>
              <a:custGeom>
                <a:avLst/>
                <a:gdLst>
                  <a:gd name="connsiteX0" fmla="*/ 526649 w 1929493"/>
                  <a:gd name="connsiteY0" fmla="*/ 146 h 2621949"/>
                  <a:gd name="connsiteX1" fmla="*/ 847125 w 1929493"/>
                  <a:gd name="connsiteY1" fmla="*/ 186215 h 2621949"/>
                  <a:gd name="connsiteX2" fmla="*/ 939201 w 1929493"/>
                  <a:gd name="connsiteY2" fmla="*/ 334927 h 2621949"/>
                  <a:gd name="connsiteX3" fmla="*/ 937465 w 1929493"/>
                  <a:gd name="connsiteY3" fmla="*/ 646489 h 2621949"/>
                  <a:gd name="connsiteX4" fmla="*/ 891785 w 1929493"/>
                  <a:gd name="connsiteY4" fmla="*/ 759877 h 2621949"/>
                  <a:gd name="connsiteX5" fmla="*/ 764897 w 1929493"/>
                  <a:gd name="connsiteY5" fmla="*/ 839347 h 2621949"/>
                  <a:gd name="connsiteX6" fmla="*/ 729341 w 1929493"/>
                  <a:gd name="connsiteY6" fmla="*/ 833401 h 2621949"/>
                  <a:gd name="connsiteX7" fmla="*/ 760345 w 1929493"/>
                  <a:gd name="connsiteY7" fmla="*/ 858397 h 2621949"/>
                  <a:gd name="connsiteX8" fmla="*/ 934565 w 1929493"/>
                  <a:gd name="connsiteY8" fmla="*/ 740517 h 2621949"/>
                  <a:gd name="connsiteX9" fmla="*/ 1506473 w 1929493"/>
                  <a:gd name="connsiteY9" fmla="*/ 336233 h 2621949"/>
                  <a:gd name="connsiteX10" fmla="*/ 1640569 w 1929493"/>
                  <a:gd name="connsiteY10" fmla="*/ 305617 h 2621949"/>
                  <a:gd name="connsiteX11" fmla="*/ 1862053 w 1929493"/>
                  <a:gd name="connsiteY11" fmla="*/ 315069 h 2621949"/>
                  <a:gd name="connsiteX12" fmla="*/ 1929493 w 1929493"/>
                  <a:gd name="connsiteY12" fmla="*/ 489241 h 2621949"/>
                  <a:gd name="connsiteX13" fmla="*/ 1898957 w 1929493"/>
                  <a:gd name="connsiteY13" fmla="*/ 561877 h 2621949"/>
                  <a:gd name="connsiteX14" fmla="*/ 1868417 w 1929493"/>
                  <a:gd name="connsiteY14" fmla="*/ 597377 h 2621949"/>
                  <a:gd name="connsiteX15" fmla="*/ 1682497 w 1929493"/>
                  <a:gd name="connsiteY15" fmla="*/ 593989 h 2621949"/>
                  <a:gd name="connsiteX16" fmla="*/ 1317129 w 1929493"/>
                  <a:gd name="connsiteY16" fmla="*/ 680177 h 2621949"/>
                  <a:gd name="connsiteX17" fmla="*/ 869917 w 1929493"/>
                  <a:gd name="connsiteY17" fmla="*/ 1185977 h 2621949"/>
                  <a:gd name="connsiteX18" fmla="*/ 672193 w 1929493"/>
                  <a:gd name="connsiteY18" fmla="*/ 1970505 h 2621949"/>
                  <a:gd name="connsiteX19" fmla="*/ 793101 w 1929493"/>
                  <a:gd name="connsiteY19" fmla="*/ 2273885 h 2621949"/>
                  <a:gd name="connsiteX20" fmla="*/ 901813 w 1929493"/>
                  <a:gd name="connsiteY20" fmla="*/ 2598641 h 2621949"/>
                  <a:gd name="connsiteX21" fmla="*/ 596577 w 1929493"/>
                  <a:gd name="connsiteY21" fmla="*/ 2505141 h 2621949"/>
                  <a:gd name="connsiteX22" fmla="*/ 380785 w 1929493"/>
                  <a:gd name="connsiteY22" fmla="*/ 2088889 h 2621949"/>
                  <a:gd name="connsiteX23" fmla="*/ 451897 w 1929493"/>
                  <a:gd name="connsiteY23" fmla="*/ 1696193 h 2621949"/>
                  <a:gd name="connsiteX24" fmla="*/ 479373 w 1929493"/>
                  <a:gd name="connsiteY24" fmla="*/ 1320345 h 2621949"/>
                  <a:gd name="connsiteX25" fmla="*/ 354585 w 1929493"/>
                  <a:gd name="connsiteY25" fmla="*/ 1307981 h 2621949"/>
                  <a:gd name="connsiteX26" fmla="*/ 221177 w 1929493"/>
                  <a:gd name="connsiteY26" fmla="*/ 1225827 h 2621949"/>
                  <a:gd name="connsiteX27" fmla="*/ 130361 w 1929493"/>
                  <a:gd name="connsiteY27" fmla="*/ 1138185 h 2621949"/>
                  <a:gd name="connsiteX28" fmla="*/ 23665 w 1929493"/>
                  <a:gd name="connsiteY28" fmla="*/ 1123865 h 2621949"/>
                  <a:gd name="connsiteX29" fmla="*/ 39061 w 1929493"/>
                  <a:gd name="connsiteY29" fmla="*/ 936773 h 2621949"/>
                  <a:gd name="connsiteX30" fmla="*/ 76113 w 1929493"/>
                  <a:gd name="connsiteY30" fmla="*/ 869503 h 2621949"/>
                  <a:gd name="connsiteX31" fmla="*/ 47057 w 1929493"/>
                  <a:gd name="connsiteY31" fmla="*/ 635743 h 2621949"/>
                  <a:gd name="connsiteX32" fmla="*/ 80905 w 1929493"/>
                  <a:gd name="connsiteY32" fmla="*/ 607473 h 2621949"/>
                  <a:gd name="connsiteX33" fmla="*/ 164433 w 1929493"/>
                  <a:gd name="connsiteY33" fmla="*/ 565829 h 2621949"/>
                  <a:gd name="connsiteX34" fmla="*/ 200053 w 1929493"/>
                  <a:gd name="connsiteY34" fmla="*/ 521601 h 2621949"/>
                  <a:gd name="connsiteX35" fmla="*/ 288277 w 1929493"/>
                  <a:gd name="connsiteY35" fmla="*/ 238304 h 2621949"/>
                  <a:gd name="connsiteX36" fmla="*/ 449941 w 1929493"/>
                  <a:gd name="connsiteY36" fmla="*/ 18151 h 2621949"/>
                  <a:gd name="connsiteX37" fmla="*/ 526649 w 1929493"/>
                  <a:gd name="connsiteY37" fmla="*/ 146 h 2621949"/>
                  <a:gd name="connsiteX38" fmla="*/ 513437 w 1929493"/>
                  <a:gd name="connsiteY38" fmla="*/ 305543 h 2621949"/>
                  <a:gd name="connsiteX39" fmla="*/ 475337 w 1929493"/>
                  <a:gd name="connsiteY39" fmla="*/ 347255 h 2621949"/>
                  <a:gd name="connsiteX40" fmla="*/ 387977 w 1929493"/>
                  <a:gd name="connsiteY40" fmla="*/ 453383 h 2621949"/>
                  <a:gd name="connsiteX41" fmla="*/ 288301 w 1929493"/>
                  <a:gd name="connsiteY41" fmla="*/ 540371 h 2621949"/>
                  <a:gd name="connsiteX42" fmla="*/ 252393 w 1929493"/>
                  <a:gd name="connsiteY42" fmla="*/ 567777 h 2621949"/>
                  <a:gd name="connsiteX43" fmla="*/ 281949 w 1929493"/>
                  <a:gd name="connsiteY43" fmla="*/ 651803 h 2621949"/>
                  <a:gd name="connsiteX44" fmla="*/ 308049 w 1929493"/>
                  <a:gd name="connsiteY44" fmla="*/ 730993 h 2621949"/>
                  <a:gd name="connsiteX45" fmla="*/ 361237 w 1929493"/>
                  <a:gd name="connsiteY45" fmla="*/ 710997 h 2621949"/>
                  <a:gd name="connsiteX46" fmla="*/ 486937 w 1929493"/>
                  <a:gd name="connsiteY46" fmla="*/ 737343 h 2621949"/>
                  <a:gd name="connsiteX47" fmla="*/ 527297 w 1929493"/>
                  <a:gd name="connsiteY47" fmla="*/ 819893 h 2621949"/>
                  <a:gd name="connsiteX48" fmla="*/ 673269 w 1929493"/>
                  <a:gd name="connsiteY48" fmla="*/ 857637 h 2621949"/>
                  <a:gd name="connsiteX49" fmla="*/ 701585 w 1929493"/>
                  <a:gd name="connsiteY49" fmla="*/ 806297 h 2621949"/>
                  <a:gd name="connsiteX50" fmla="*/ 722325 w 1929493"/>
                  <a:gd name="connsiteY50" fmla="*/ 641701 h 2621949"/>
                  <a:gd name="connsiteX51" fmla="*/ 736453 w 1929493"/>
                  <a:gd name="connsiteY51" fmla="*/ 534617 h 2621949"/>
                  <a:gd name="connsiteX52" fmla="*/ 673949 w 1929493"/>
                  <a:gd name="connsiteY52" fmla="*/ 578317 h 2621949"/>
                  <a:gd name="connsiteX53" fmla="*/ 546557 w 1929493"/>
                  <a:gd name="connsiteY53" fmla="*/ 602541 h 2621949"/>
                  <a:gd name="connsiteX54" fmla="*/ 515585 w 1929493"/>
                  <a:gd name="connsiteY54" fmla="*/ 440617 h 2621949"/>
                  <a:gd name="connsiteX55" fmla="*/ 513437 w 1929493"/>
                  <a:gd name="connsiteY55" fmla="*/ 305543 h 2621949"/>
                  <a:gd name="connsiteX56" fmla="*/ 679361 w 1929493"/>
                  <a:gd name="connsiteY56" fmla="*/ 1070733 h 2621949"/>
                  <a:gd name="connsiteX57" fmla="*/ 641089 w 1929493"/>
                  <a:gd name="connsiteY57" fmla="*/ 1085873 h 2621949"/>
                  <a:gd name="connsiteX58" fmla="*/ 620305 w 1929493"/>
                  <a:gd name="connsiteY58" fmla="*/ 1200893 h 2621949"/>
                  <a:gd name="connsiteX59" fmla="*/ 697589 w 1929493"/>
                  <a:gd name="connsiteY59" fmla="*/ 1107577 h 2621949"/>
                  <a:gd name="connsiteX60" fmla="*/ 679361 w 1929493"/>
                  <a:gd name="connsiteY60" fmla="*/ 1070733 h 262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929493" h="2621949">
                    <a:moveTo>
                      <a:pt x="526649" y="146"/>
                    </a:moveTo>
                    <a:cubicBezTo>
                      <a:pt x="614445" y="3653"/>
                      <a:pt x="731945" y="70192"/>
                      <a:pt x="847125" y="186215"/>
                    </a:cubicBezTo>
                    <a:cubicBezTo>
                      <a:pt x="900005" y="239483"/>
                      <a:pt x="919389" y="270789"/>
                      <a:pt x="939201" y="334927"/>
                    </a:cubicBezTo>
                    <a:cubicBezTo>
                      <a:pt x="972665" y="443281"/>
                      <a:pt x="972001" y="562221"/>
                      <a:pt x="937465" y="646489"/>
                    </a:cubicBezTo>
                    <a:cubicBezTo>
                      <a:pt x="922705" y="682489"/>
                      <a:pt x="902153" y="733513"/>
                      <a:pt x="891785" y="759877"/>
                    </a:cubicBezTo>
                    <a:cubicBezTo>
                      <a:pt x="870045" y="815173"/>
                      <a:pt x="817421" y="848131"/>
                      <a:pt x="764897" y="839347"/>
                    </a:cubicBezTo>
                    <a:lnTo>
                      <a:pt x="729341" y="833401"/>
                    </a:lnTo>
                    <a:lnTo>
                      <a:pt x="760345" y="858397"/>
                    </a:lnTo>
                    <a:cubicBezTo>
                      <a:pt x="822801" y="908753"/>
                      <a:pt x="842085" y="895707"/>
                      <a:pt x="934565" y="740517"/>
                    </a:cubicBezTo>
                    <a:cubicBezTo>
                      <a:pt x="1089269" y="480909"/>
                      <a:pt x="1225257" y="384777"/>
                      <a:pt x="1506473" y="336233"/>
                    </a:cubicBezTo>
                    <a:cubicBezTo>
                      <a:pt x="1543553" y="329831"/>
                      <a:pt x="1603897" y="316053"/>
                      <a:pt x="1640569" y="305617"/>
                    </a:cubicBezTo>
                    <a:cubicBezTo>
                      <a:pt x="1715409" y="284316"/>
                      <a:pt x="1841769" y="289708"/>
                      <a:pt x="1862053" y="315069"/>
                    </a:cubicBezTo>
                    <a:cubicBezTo>
                      <a:pt x="1888725" y="348413"/>
                      <a:pt x="1929493" y="453701"/>
                      <a:pt x="1929493" y="489241"/>
                    </a:cubicBezTo>
                    <a:cubicBezTo>
                      <a:pt x="1929493" y="510149"/>
                      <a:pt x="1916149" y="541889"/>
                      <a:pt x="1898957" y="561877"/>
                    </a:cubicBezTo>
                    <a:lnTo>
                      <a:pt x="1868417" y="597377"/>
                    </a:lnTo>
                    <a:lnTo>
                      <a:pt x="1682497" y="593989"/>
                    </a:lnTo>
                    <a:cubicBezTo>
                      <a:pt x="1478977" y="590279"/>
                      <a:pt x="1461389" y="594429"/>
                      <a:pt x="1317129" y="680177"/>
                    </a:cubicBezTo>
                    <a:cubicBezTo>
                      <a:pt x="1196777" y="751717"/>
                      <a:pt x="976273" y="1001107"/>
                      <a:pt x="869917" y="1185977"/>
                    </a:cubicBezTo>
                    <a:cubicBezTo>
                      <a:pt x="756321" y="1383433"/>
                      <a:pt x="672193" y="1717241"/>
                      <a:pt x="672193" y="1970505"/>
                    </a:cubicBezTo>
                    <a:cubicBezTo>
                      <a:pt x="672193" y="2057175"/>
                      <a:pt x="705617" y="2141039"/>
                      <a:pt x="793101" y="2273885"/>
                    </a:cubicBezTo>
                    <a:cubicBezTo>
                      <a:pt x="906329" y="2445817"/>
                      <a:pt x="946305" y="2565239"/>
                      <a:pt x="901813" y="2598641"/>
                    </a:cubicBezTo>
                    <a:cubicBezTo>
                      <a:pt x="831981" y="2651065"/>
                      <a:pt x="707693" y="2612995"/>
                      <a:pt x="596577" y="2505141"/>
                    </a:cubicBezTo>
                    <a:cubicBezTo>
                      <a:pt x="530477" y="2440989"/>
                      <a:pt x="384153" y="2158729"/>
                      <a:pt x="380785" y="2088889"/>
                    </a:cubicBezTo>
                    <a:cubicBezTo>
                      <a:pt x="375357" y="1976303"/>
                      <a:pt x="398429" y="1848889"/>
                      <a:pt x="451897" y="1696193"/>
                    </a:cubicBezTo>
                    <a:cubicBezTo>
                      <a:pt x="547953" y="1421867"/>
                      <a:pt x="552605" y="1358213"/>
                      <a:pt x="479373" y="1320345"/>
                    </a:cubicBezTo>
                    <a:cubicBezTo>
                      <a:pt x="448229" y="1304239"/>
                      <a:pt x="420473" y="1301489"/>
                      <a:pt x="354585" y="1307981"/>
                    </a:cubicBezTo>
                    <a:cubicBezTo>
                      <a:pt x="258281" y="1317471"/>
                      <a:pt x="252189" y="1313719"/>
                      <a:pt x="221177" y="1225827"/>
                    </a:cubicBezTo>
                    <a:cubicBezTo>
                      <a:pt x="193181" y="1146473"/>
                      <a:pt x="169265" y="1123393"/>
                      <a:pt x="130361" y="1138185"/>
                    </a:cubicBezTo>
                    <a:cubicBezTo>
                      <a:pt x="82125" y="1156523"/>
                      <a:pt x="52321" y="1152523"/>
                      <a:pt x="23665" y="1123865"/>
                    </a:cubicBezTo>
                    <a:cubicBezTo>
                      <a:pt x="-12555" y="1087645"/>
                      <a:pt x="-7027" y="1020437"/>
                      <a:pt x="39061" y="936773"/>
                    </a:cubicBezTo>
                    <a:lnTo>
                      <a:pt x="76113" y="869503"/>
                    </a:lnTo>
                    <a:lnTo>
                      <a:pt x="47057" y="635743"/>
                    </a:lnTo>
                    <a:lnTo>
                      <a:pt x="80905" y="607473"/>
                    </a:lnTo>
                    <a:cubicBezTo>
                      <a:pt x="99521" y="591925"/>
                      <a:pt x="137109" y="573185"/>
                      <a:pt x="164433" y="565829"/>
                    </a:cubicBezTo>
                    <a:cubicBezTo>
                      <a:pt x="211149" y="553249"/>
                      <a:pt x="213273" y="550613"/>
                      <a:pt x="200053" y="521601"/>
                    </a:cubicBezTo>
                    <a:cubicBezTo>
                      <a:pt x="180261" y="478165"/>
                      <a:pt x="203337" y="404073"/>
                      <a:pt x="288277" y="238304"/>
                    </a:cubicBezTo>
                    <a:cubicBezTo>
                      <a:pt x="363089" y="92295"/>
                      <a:pt x="390369" y="55151"/>
                      <a:pt x="449941" y="18151"/>
                    </a:cubicBezTo>
                    <a:cubicBezTo>
                      <a:pt x="471421" y="4811"/>
                      <a:pt x="497385" y="-1023"/>
                      <a:pt x="526649" y="146"/>
                    </a:cubicBezTo>
                    <a:close/>
                    <a:moveTo>
                      <a:pt x="513437" y="305543"/>
                    </a:moveTo>
                    <a:lnTo>
                      <a:pt x="475337" y="347255"/>
                    </a:lnTo>
                    <a:cubicBezTo>
                      <a:pt x="454385" y="370197"/>
                      <a:pt x="415073" y="417953"/>
                      <a:pt x="387977" y="453383"/>
                    </a:cubicBezTo>
                    <a:cubicBezTo>
                      <a:pt x="358753" y="491603"/>
                      <a:pt x="318217" y="526977"/>
                      <a:pt x="288301" y="540371"/>
                    </a:cubicBezTo>
                    <a:cubicBezTo>
                      <a:pt x="260573" y="552785"/>
                      <a:pt x="244417" y="565119"/>
                      <a:pt x="252393" y="567777"/>
                    </a:cubicBezTo>
                    <a:cubicBezTo>
                      <a:pt x="260373" y="570437"/>
                      <a:pt x="273673" y="608249"/>
                      <a:pt x="281949" y="651803"/>
                    </a:cubicBezTo>
                    <a:cubicBezTo>
                      <a:pt x="290225" y="695357"/>
                      <a:pt x="301973" y="730993"/>
                      <a:pt x="308049" y="730993"/>
                    </a:cubicBezTo>
                    <a:cubicBezTo>
                      <a:pt x="314129" y="730993"/>
                      <a:pt x="338061" y="721995"/>
                      <a:pt x="361237" y="710997"/>
                    </a:cubicBezTo>
                    <a:cubicBezTo>
                      <a:pt x="435821" y="675605"/>
                      <a:pt x="459809" y="680633"/>
                      <a:pt x="486937" y="737343"/>
                    </a:cubicBezTo>
                    <a:cubicBezTo>
                      <a:pt x="500297" y="765283"/>
                      <a:pt x="518461" y="802431"/>
                      <a:pt x="527297" y="819893"/>
                    </a:cubicBezTo>
                    <a:cubicBezTo>
                      <a:pt x="548345" y="861497"/>
                      <a:pt x="611833" y="877913"/>
                      <a:pt x="673269" y="857637"/>
                    </a:cubicBezTo>
                    <a:cubicBezTo>
                      <a:pt x="718949" y="842561"/>
                      <a:pt x="719333" y="841867"/>
                      <a:pt x="701585" y="806297"/>
                    </a:cubicBezTo>
                    <a:cubicBezTo>
                      <a:pt x="683417" y="769875"/>
                      <a:pt x="689117" y="724631"/>
                      <a:pt x="722325" y="641701"/>
                    </a:cubicBezTo>
                    <a:cubicBezTo>
                      <a:pt x="742881" y="590367"/>
                      <a:pt x="749193" y="542491"/>
                      <a:pt x="736453" y="534617"/>
                    </a:cubicBezTo>
                    <a:cubicBezTo>
                      <a:pt x="729889" y="530559"/>
                      <a:pt x="701761" y="550225"/>
                      <a:pt x="673949" y="578317"/>
                    </a:cubicBezTo>
                    <a:cubicBezTo>
                      <a:pt x="616897" y="635941"/>
                      <a:pt x="588253" y="641389"/>
                      <a:pt x="546557" y="602541"/>
                    </a:cubicBezTo>
                    <a:cubicBezTo>
                      <a:pt x="520401" y="578173"/>
                      <a:pt x="517537" y="563197"/>
                      <a:pt x="515585" y="440617"/>
                    </a:cubicBezTo>
                    <a:lnTo>
                      <a:pt x="513437" y="305543"/>
                    </a:lnTo>
                    <a:close/>
                    <a:moveTo>
                      <a:pt x="679361" y="1070733"/>
                    </a:moveTo>
                    <a:cubicBezTo>
                      <a:pt x="668573" y="1066591"/>
                      <a:pt x="654449" y="1071111"/>
                      <a:pt x="641089" y="1085873"/>
                    </a:cubicBezTo>
                    <a:cubicBezTo>
                      <a:pt x="614749" y="1114979"/>
                      <a:pt x="599225" y="1200893"/>
                      <a:pt x="620305" y="1200893"/>
                    </a:cubicBezTo>
                    <a:cubicBezTo>
                      <a:pt x="646753" y="1200893"/>
                      <a:pt x="697589" y="1139513"/>
                      <a:pt x="697589" y="1107577"/>
                    </a:cubicBezTo>
                    <a:cubicBezTo>
                      <a:pt x="697589" y="1087685"/>
                      <a:pt x="690145" y="1074877"/>
                      <a:pt x="679361" y="10707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0" name="任意多边形: 形状 179">
                <a:extLst>
                  <a:ext uri="{FF2B5EF4-FFF2-40B4-BE49-F238E27FC236}">
                    <a16:creationId xmlns:a16="http://schemas.microsoft.com/office/drawing/2014/main" id="{CBD9994A-9A25-4E7D-BA33-1AF542F44C71}"/>
                  </a:ext>
                </a:extLst>
              </p:cNvPr>
              <p:cNvSpPr/>
              <p:nvPr/>
            </p:nvSpPr>
            <p:spPr>
              <a:xfrm>
                <a:off x="-16058992" y="1673601"/>
                <a:ext cx="2200412" cy="2654300"/>
              </a:xfrm>
              <a:custGeom>
                <a:avLst/>
                <a:gdLst>
                  <a:gd name="connsiteX0" fmla="*/ 933940 w 2200412"/>
                  <a:gd name="connsiteY0" fmla="*/ 0 h 2654300"/>
                  <a:gd name="connsiteX1" fmla="*/ 1322780 w 2200412"/>
                  <a:gd name="connsiteY1" fmla="*/ 279584 h 2654300"/>
                  <a:gd name="connsiteX2" fmla="*/ 1712240 w 2200412"/>
                  <a:gd name="connsiteY2" fmla="*/ 551208 h 2654300"/>
                  <a:gd name="connsiteX3" fmla="*/ 1948184 w 2200412"/>
                  <a:gd name="connsiteY3" fmla="*/ 590550 h 2654300"/>
                  <a:gd name="connsiteX4" fmla="*/ 2123348 w 2200412"/>
                  <a:gd name="connsiteY4" fmla="*/ 607468 h 2654300"/>
                  <a:gd name="connsiteX5" fmla="*/ 2169604 w 2200412"/>
                  <a:gd name="connsiteY5" fmla="*/ 715816 h 2654300"/>
                  <a:gd name="connsiteX6" fmla="*/ 2102876 w 2200412"/>
                  <a:gd name="connsiteY6" fmla="*/ 843332 h 2654300"/>
                  <a:gd name="connsiteX7" fmla="*/ 2059364 w 2200412"/>
                  <a:gd name="connsiteY7" fmla="*/ 890818 h 2654300"/>
                  <a:gd name="connsiteX8" fmla="*/ 2045624 w 2200412"/>
                  <a:gd name="connsiteY8" fmla="*/ 1212850 h 2654300"/>
                  <a:gd name="connsiteX9" fmla="*/ 2115112 w 2200412"/>
                  <a:gd name="connsiteY9" fmla="*/ 1695450 h 2654300"/>
                  <a:gd name="connsiteX10" fmla="*/ 2190300 w 2200412"/>
                  <a:gd name="connsiteY10" fmla="*/ 2078908 h 2654300"/>
                  <a:gd name="connsiteX11" fmla="*/ 2188456 w 2200412"/>
                  <a:gd name="connsiteY11" fmla="*/ 2170080 h 2654300"/>
                  <a:gd name="connsiteX12" fmla="*/ 2050992 w 2200412"/>
                  <a:gd name="connsiteY12" fmla="*/ 2232712 h 2654300"/>
                  <a:gd name="connsiteX13" fmla="*/ 1944876 w 2200412"/>
                  <a:gd name="connsiteY13" fmla="*/ 2161024 h 2654300"/>
                  <a:gd name="connsiteX14" fmla="*/ 1875712 w 2200412"/>
                  <a:gd name="connsiteY14" fmla="*/ 1665756 h 2654300"/>
                  <a:gd name="connsiteX15" fmla="*/ 1803244 w 2200412"/>
                  <a:gd name="connsiteY15" fmla="*/ 1480488 h 2654300"/>
                  <a:gd name="connsiteX16" fmla="*/ 1772344 w 2200412"/>
                  <a:gd name="connsiteY16" fmla="*/ 1617408 h 2654300"/>
                  <a:gd name="connsiteX17" fmla="*/ 1796484 w 2200412"/>
                  <a:gd name="connsiteY17" fmla="*/ 1850180 h 2654300"/>
                  <a:gd name="connsiteX18" fmla="*/ 1804932 w 2200412"/>
                  <a:gd name="connsiteY18" fmla="*/ 2040752 h 2654300"/>
                  <a:gd name="connsiteX19" fmla="*/ 1700280 w 2200412"/>
                  <a:gd name="connsiteY19" fmla="*/ 2161856 h 2654300"/>
                  <a:gd name="connsiteX20" fmla="*/ 1550828 w 2200412"/>
                  <a:gd name="connsiteY20" fmla="*/ 2072432 h 2654300"/>
                  <a:gd name="connsiteX21" fmla="*/ 1532748 w 2200412"/>
                  <a:gd name="connsiteY21" fmla="*/ 1892300 h 2654300"/>
                  <a:gd name="connsiteX22" fmla="*/ 1419780 w 2200412"/>
                  <a:gd name="connsiteY22" fmla="*/ 1512176 h 2654300"/>
                  <a:gd name="connsiteX23" fmla="*/ 1315688 w 2200412"/>
                  <a:gd name="connsiteY23" fmla="*/ 1828800 h 2654300"/>
                  <a:gd name="connsiteX24" fmla="*/ 1271452 w 2200412"/>
                  <a:gd name="connsiteY24" fmla="*/ 2292350 h 2654300"/>
                  <a:gd name="connsiteX25" fmla="*/ 1251940 w 2200412"/>
                  <a:gd name="connsiteY25" fmla="*/ 2431556 h 2654300"/>
                  <a:gd name="connsiteX26" fmla="*/ 1082372 w 2200412"/>
                  <a:gd name="connsiteY26" fmla="*/ 2654300 h 2654300"/>
                  <a:gd name="connsiteX27" fmla="*/ 947148 w 2200412"/>
                  <a:gd name="connsiteY27" fmla="*/ 2578688 h 2654300"/>
                  <a:gd name="connsiteX28" fmla="*/ 977344 w 2200412"/>
                  <a:gd name="connsiteY28" fmla="*/ 2266950 h 2654300"/>
                  <a:gd name="connsiteX29" fmla="*/ 1049292 w 2200412"/>
                  <a:gd name="connsiteY29" fmla="*/ 1435100 h 2654300"/>
                  <a:gd name="connsiteX30" fmla="*/ 966824 w 2200412"/>
                  <a:gd name="connsiteY30" fmla="*/ 1270000 h 2654300"/>
                  <a:gd name="connsiteX31" fmla="*/ 673792 w 2200412"/>
                  <a:gd name="connsiteY31" fmla="*/ 1101634 h 2654300"/>
                  <a:gd name="connsiteX32" fmla="*/ 330892 w 2200412"/>
                  <a:gd name="connsiteY32" fmla="*/ 958714 h 2654300"/>
                  <a:gd name="connsiteX33" fmla="*/ 22916 w 2200412"/>
                  <a:gd name="connsiteY33" fmla="*/ 794326 h 2654300"/>
                  <a:gd name="connsiteX34" fmla="*/ 92192 w 2200412"/>
                  <a:gd name="connsiteY34" fmla="*/ 614176 h 2654300"/>
                  <a:gd name="connsiteX35" fmla="*/ 864148 w 2200412"/>
                  <a:gd name="connsiteY35" fmla="*/ 938050 h 2654300"/>
                  <a:gd name="connsiteX36" fmla="*/ 1052412 w 2200412"/>
                  <a:gd name="connsiteY36" fmla="*/ 982344 h 2654300"/>
                  <a:gd name="connsiteX37" fmla="*/ 1074500 w 2200412"/>
                  <a:gd name="connsiteY37" fmla="*/ 818180 h 2654300"/>
                  <a:gd name="connsiteX38" fmla="*/ 933324 w 2200412"/>
                  <a:gd name="connsiteY38" fmla="*/ 710816 h 2654300"/>
                  <a:gd name="connsiteX39" fmla="*/ 760796 w 2200412"/>
                  <a:gd name="connsiteY39" fmla="*/ 607012 h 2654300"/>
                  <a:gd name="connsiteX40" fmla="*/ 661092 w 2200412"/>
                  <a:gd name="connsiteY40" fmla="*/ 410590 h 2654300"/>
                  <a:gd name="connsiteX41" fmla="*/ 701440 w 2200412"/>
                  <a:gd name="connsiteY41" fmla="*/ 335388 h 2654300"/>
                  <a:gd name="connsiteX42" fmla="*/ 940800 w 2200412"/>
                  <a:gd name="connsiteY42" fmla="*/ 400988 h 2654300"/>
                  <a:gd name="connsiteX43" fmla="*/ 1260244 w 2200412"/>
                  <a:gd name="connsiteY43" fmla="*/ 619132 h 2654300"/>
                  <a:gd name="connsiteX44" fmla="*/ 1311688 w 2200412"/>
                  <a:gd name="connsiteY44" fmla="*/ 626032 h 2654300"/>
                  <a:gd name="connsiteX45" fmla="*/ 1296160 w 2200412"/>
                  <a:gd name="connsiteY45" fmla="*/ 589242 h 2654300"/>
                  <a:gd name="connsiteX46" fmla="*/ 1099252 w 2200412"/>
                  <a:gd name="connsiteY46" fmla="*/ 397180 h 2654300"/>
                  <a:gd name="connsiteX47" fmla="*/ 857104 w 2200412"/>
                  <a:gd name="connsiteY47" fmla="*/ 183861 h 2654300"/>
                  <a:gd name="connsiteX48" fmla="*/ 879356 w 2200412"/>
                  <a:gd name="connsiteY48" fmla="*/ 31713 h 2654300"/>
                  <a:gd name="connsiteX49" fmla="*/ 933940 w 2200412"/>
                  <a:gd name="connsiteY49" fmla="*/ 0 h 2654300"/>
                  <a:gd name="connsiteX50" fmla="*/ 1565524 w 2200412"/>
                  <a:gd name="connsiteY50" fmla="*/ 770148 h 2654300"/>
                  <a:gd name="connsiteX51" fmla="*/ 1501536 w 2200412"/>
                  <a:gd name="connsiteY51" fmla="*/ 777874 h 2654300"/>
                  <a:gd name="connsiteX52" fmla="*/ 1487108 w 2200412"/>
                  <a:gd name="connsiteY52" fmla="*/ 828528 h 2654300"/>
                  <a:gd name="connsiteX53" fmla="*/ 1385860 w 2200412"/>
                  <a:gd name="connsiteY53" fmla="*/ 907624 h 2654300"/>
                  <a:gd name="connsiteX54" fmla="*/ 1281880 w 2200412"/>
                  <a:gd name="connsiteY54" fmla="*/ 1062564 h 2654300"/>
                  <a:gd name="connsiteX55" fmla="*/ 1495956 w 2200412"/>
                  <a:gd name="connsiteY55" fmla="*/ 1341252 h 2654300"/>
                  <a:gd name="connsiteX56" fmla="*/ 1602500 w 2200412"/>
                  <a:gd name="connsiteY56" fmla="*/ 1300020 h 2654300"/>
                  <a:gd name="connsiteX57" fmla="*/ 1728264 w 2200412"/>
                  <a:gd name="connsiteY57" fmla="*/ 1209532 h 2654300"/>
                  <a:gd name="connsiteX58" fmla="*/ 1836428 w 2200412"/>
                  <a:gd name="connsiteY58" fmla="*/ 1008308 h 2654300"/>
                  <a:gd name="connsiteX59" fmla="*/ 1628764 w 2200412"/>
                  <a:gd name="connsiteY59" fmla="*/ 793092 h 2654300"/>
                  <a:gd name="connsiteX60" fmla="*/ 1565524 w 2200412"/>
                  <a:gd name="connsiteY60" fmla="*/ 770148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00412" h="2654300">
                    <a:moveTo>
                      <a:pt x="933940" y="0"/>
                    </a:moveTo>
                    <a:cubicBezTo>
                      <a:pt x="951648" y="0"/>
                      <a:pt x="1059516" y="77560"/>
                      <a:pt x="1322780" y="279584"/>
                    </a:cubicBezTo>
                    <a:cubicBezTo>
                      <a:pt x="1480916" y="400934"/>
                      <a:pt x="1541484" y="443176"/>
                      <a:pt x="1712240" y="551208"/>
                    </a:cubicBezTo>
                    <a:cubicBezTo>
                      <a:pt x="1814052" y="615616"/>
                      <a:pt x="1867040" y="624452"/>
                      <a:pt x="1948184" y="590550"/>
                    </a:cubicBezTo>
                    <a:cubicBezTo>
                      <a:pt x="2020012" y="560540"/>
                      <a:pt x="2076984" y="566040"/>
                      <a:pt x="2123348" y="607468"/>
                    </a:cubicBezTo>
                    <a:cubicBezTo>
                      <a:pt x="2157484" y="637970"/>
                      <a:pt x="2164512" y="654428"/>
                      <a:pt x="2169604" y="715816"/>
                    </a:cubicBezTo>
                    <a:cubicBezTo>
                      <a:pt x="2176200" y="795384"/>
                      <a:pt x="2158404" y="829396"/>
                      <a:pt x="2102876" y="843332"/>
                    </a:cubicBezTo>
                    <a:cubicBezTo>
                      <a:pt x="2084552" y="847930"/>
                      <a:pt x="2068028" y="865968"/>
                      <a:pt x="2059364" y="890818"/>
                    </a:cubicBezTo>
                    <a:cubicBezTo>
                      <a:pt x="2038564" y="950478"/>
                      <a:pt x="2031072" y="1126112"/>
                      <a:pt x="2045624" y="1212850"/>
                    </a:cubicBezTo>
                    <a:cubicBezTo>
                      <a:pt x="2088928" y="1470964"/>
                      <a:pt x="2099892" y="1547100"/>
                      <a:pt x="2115112" y="1695450"/>
                    </a:cubicBezTo>
                    <a:cubicBezTo>
                      <a:pt x="2130980" y="1850120"/>
                      <a:pt x="2150988" y="1952152"/>
                      <a:pt x="2190300" y="2078908"/>
                    </a:cubicBezTo>
                    <a:cubicBezTo>
                      <a:pt x="2204216" y="2123772"/>
                      <a:pt x="2203924" y="2138140"/>
                      <a:pt x="2188456" y="2170080"/>
                    </a:cubicBezTo>
                    <a:cubicBezTo>
                      <a:pt x="2163020" y="2222600"/>
                      <a:pt x="2100156" y="2251244"/>
                      <a:pt x="2050992" y="2232712"/>
                    </a:cubicBezTo>
                    <a:cubicBezTo>
                      <a:pt x="1997620" y="2212598"/>
                      <a:pt x="1958240" y="2185992"/>
                      <a:pt x="1944876" y="2161024"/>
                    </a:cubicBezTo>
                    <a:cubicBezTo>
                      <a:pt x="1920592" y="2115650"/>
                      <a:pt x="1880420" y="1827992"/>
                      <a:pt x="1875712" y="1665756"/>
                    </a:cubicBezTo>
                    <a:cubicBezTo>
                      <a:pt x="1870124" y="1473106"/>
                      <a:pt x="1858484" y="1443344"/>
                      <a:pt x="1803244" y="1480488"/>
                    </a:cubicBezTo>
                    <a:cubicBezTo>
                      <a:pt x="1774276" y="1499968"/>
                      <a:pt x="1772344" y="1508534"/>
                      <a:pt x="1772344" y="1617408"/>
                    </a:cubicBezTo>
                    <a:cubicBezTo>
                      <a:pt x="1772344" y="1682156"/>
                      <a:pt x="1783024" y="1785160"/>
                      <a:pt x="1796484" y="1850180"/>
                    </a:cubicBezTo>
                    <a:cubicBezTo>
                      <a:pt x="1817420" y="1951324"/>
                      <a:pt x="1818540" y="1976626"/>
                      <a:pt x="1804932" y="2040752"/>
                    </a:cubicBezTo>
                    <a:cubicBezTo>
                      <a:pt x="1783604" y="2141248"/>
                      <a:pt x="1768356" y="2158894"/>
                      <a:pt x="1700280" y="2161856"/>
                    </a:cubicBezTo>
                    <a:cubicBezTo>
                      <a:pt x="1634128" y="2164736"/>
                      <a:pt x="1569820" y="2126258"/>
                      <a:pt x="1550828" y="2072432"/>
                    </a:cubicBezTo>
                    <a:cubicBezTo>
                      <a:pt x="1544212" y="2053688"/>
                      <a:pt x="1536076" y="1972628"/>
                      <a:pt x="1532748" y="1892300"/>
                    </a:cubicBezTo>
                    <a:cubicBezTo>
                      <a:pt x="1524228" y="1686748"/>
                      <a:pt x="1484332" y="1552490"/>
                      <a:pt x="1419780" y="1512176"/>
                    </a:cubicBezTo>
                    <a:cubicBezTo>
                      <a:pt x="1358652" y="1474002"/>
                      <a:pt x="1325044" y="1576236"/>
                      <a:pt x="1315688" y="1828800"/>
                    </a:cubicBezTo>
                    <a:cubicBezTo>
                      <a:pt x="1308892" y="2012286"/>
                      <a:pt x="1300460" y="2100672"/>
                      <a:pt x="1271452" y="2292350"/>
                    </a:cubicBezTo>
                    <a:cubicBezTo>
                      <a:pt x="1265112" y="2334260"/>
                      <a:pt x="1256332" y="2396904"/>
                      <a:pt x="1251940" y="2431556"/>
                    </a:cubicBezTo>
                    <a:cubicBezTo>
                      <a:pt x="1236896" y="2550320"/>
                      <a:pt x="1157740" y="2654300"/>
                      <a:pt x="1082372" y="2654300"/>
                    </a:cubicBezTo>
                    <a:cubicBezTo>
                      <a:pt x="1034960" y="2654300"/>
                      <a:pt x="966436" y="2615984"/>
                      <a:pt x="947148" y="2578688"/>
                    </a:cubicBezTo>
                    <a:cubicBezTo>
                      <a:pt x="914488" y="2515528"/>
                      <a:pt x="922408" y="2433762"/>
                      <a:pt x="977344" y="2266950"/>
                    </a:cubicBezTo>
                    <a:cubicBezTo>
                      <a:pt x="1070804" y="1983164"/>
                      <a:pt x="1098812" y="1659332"/>
                      <a:pt x="1049292" y="1435100"/>
                    </a:cubicBezTo>
                    <a:cubicBezTo>
                      <a:pt x="1027568" y="1336724"/>
                      <a:pt x="1020252" y="1322080"/>
                      <a:pt x="966824" y="1270000"/>
                    </a:cubicBezTo>
                    <a:cubicBezTo>
                      <a:pt x="907604" y="1212274"/>
                      <a:pt x="891468" y="1203004"/>
                      <a:pt x="673792" y="1101634"/>
                    </a:cubicBezTo>
                    <a:cubicBezTo>
                      <a:pt x="543656" y="1041028"/>
                      <a:pt x="514660" y="1028944"/>
                      <a:pt x="330892" y="958714"/>
                    </a:cubicBezTo>
                    <a:cubicBezTo>
                      <a:pt x="213668" y="913916"/>
                      <a:pt x="68048" y="836186"/>
                      <a:pt x="22916" y="794326"/>
                    </a:cubicBezTo>
                    <a:cubicBezTo>
                      <a:pt x="-29096" y="746078"/>
                      <a:pt x="13152" y="636204"/>
                      <a:pt x="92192" y="614176"/>
                    </a:cubicBezTo>
                    <a:cubicBezTo>
                      <a:pt x="209668" y="581432"/>
                      <a:pt x="567568" y="731588"/>
                      <a:pt x="864148" y="938050"/>
                    </a:cubicBezTo>
                    <a:cubicBezTo>
                      <a:pt x="957060" y="1002730"/>
                      <a:pt x="1032060" y="1020376"/>
                      <a:pt x="1052412" y="982344"/>
                    </a:cubicBezTo>
                    <a:cubicBezTo>
                      <a:pt x="1073336" y="943252"/>
                      <a:pt x="1083620" y="866804"/>
                      <a:pt x="1074500" y="818180"/>
                    </a:cubicBezTo>
                    <a:cubicBezTo>
                      <a:pt x="1066400" y="775008"/>
                      <a:pt x="1059420" y="769698"/>
                      <a:pt x="933324" y="710816"/>
                    </a:cubicBezTo>
                    <a:cubicBezTo>
                      <a:pt x="857104" y="675226"/>
                      <a:pt x="783704" y="631064"/>
                      <a:pt x="760796" y="607012"/>
                    </a:cubicBezTo>
                    <a:cubicBezTo>
                      <a:pt x="695624" y="538584"/>
                      <a:pt x="661092" y="470556"/>
                      <a:pt x="661092" y="410590"/>
                    </a:cubicBezTo>
                    <a:cubicBezTo>
                      <a:pt x="661092" y="362388"/>
                      <a:pt x="665648" y="353896"/>
                      <a:pt x="701440" y="335388"/>
                    </a:cubicBezTo>
                    <a:cubicBezTo>
                      <a:pt x="760824" y="304680"/>
                      <a:pt x="850908" y="329370"/>
                      <a:pt x="940800" y="400988"/>
                    </a:cubicBezTo>
                    <a:cubicBezTo>
                      <a:pt x="1185424" y="595888"/>
                      <a:pt x="1209492" y="612324"/>
                      <a:pt x="1260244" y="619132"/>
                    </a:cubicBezTo>
                    <a:lnTo>
                      <a:pt x="1311688" y="626032"/>
                    </a:lnTo>
                    <a:lnTo>
                      <a:pt x="1296160" y="589242"/>
                    </a:lnTo>
                    <a:cubicBezTo>
                      <a:pt x="1273664" y="535944"/>
                      <a:pt x="1214720" y="478450"/>
                      <a:pt x="1099252" y="397180"/>
                    </a:cubicBezTo>
                    <a:cubicBezTo>
                      <a:pt x="939352" y="284640"/>
                      <a:pt x="891412" y="242408"/>
                      <a:pt x="857104" y="183861"/>
                    </a:cubicBezTo>
                    <a:cubicBezTo>
                      <a:pt x="818652" y="118249"/>
                      <a:pt x="824564" y="77814"/>
                      <a:pt x="879356" y="31713"/>
                    </a:cubicBezTo>
                    <a:cubicBezTo>
                      <a:pt x="900084" y="14270"/>
                      <a:pt x="924644" y="0"/>
                      <a:pt x="933940" y="0"/>
                    </a:cubicBezTo>
                    <a:close/>
                    <a:moveTo>
                      <a:pt x="1565524" y="770148"/>
                    </a:moveTo>
                    <a:cubicBezTo>
                      <a:pt x="1546904" y="767920"/>
                      <a:pt x="1528156" y="770804"/>
                      <a:pt x="1501536" y="777874"/>
                    </a:cubicBezTo>
                    <a:cubicBezTo>
                      <a:pt x="1494960" y="779620"/>
                      <a:pt x="1488468" y="802414"/>
                      <a:pt x="1487108" y="828528"/>
                    </a:cubicBezTo>
                    <a:cubicBezTo>
                      <a:pt x="1484200" y="884460"/>
                      <a:pt x="1478236" y="889118"/>
                      <a:pt x="1385860" y="907624"/>
                    </a:cubicBezTo>
                    <a:cubicBezTo>
                      <a:pt x="1281068" y="928616"/>
                      <a:pt x="1266412" y="950452"/>
                      <a:pt x="1281880" y="1062564"/>
                    </a:cubicBezTo>
                    <a:cubicBezTo>
                      <a:pt x="1300960" y="1200848"/>
                      <a:pt x="1394140" y="1322152"/>
                      <a:pt x="1495956" y="1341252"/>
                    </a:cubicBezTo>
                    <a:cubicBezTo>
                      <a:pt x="1531228" y="1347868"/>
                      <a:pt x="1547828" y="1341444"/>
                      <a:pt x="1602500" y="1300020"/>
                    </a:cubicBezTo>
                    <a:cubicBezTo>
                      <a:pt x="1638120" y="1273032"/>
                      <a:pt x="1694716" y="1232312"/>
                      <a:pt x="1728264" y="1209532"/>
                    </a:cubicBezTo>
                    <a:cubicBezTo>
                      <a:pt x="1804624" y="1157686"/>
                      <a:pt x="1848972" y="1075176"/>
                      <a:pt x="1836428" y="1008308"/>
                    </a:cubicBezTo>
                    <a:cubicBezTo>
                      <a:pt x="1819376" y="917412"/>
                      <a:pt x="1768448" y="864632"/>
                      <a:pt x="1628764" y="793092"/>
                    </a:cubicBezTo>
                    <a:cubicBezTo>
                      <a:pt x="1602644" y="779716"/>
                      <a:pt x="1584148" y="772376"/>
                      <a:pt x="1565524" y="7701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1" name="任意多边形: 形状 180">
                <a:extLst>
                  <a:ext uri="{FF2B5EF4-FFF2-40B4-BE49-F238E27FC236}">
                    <a16:creationId xmlns:a16="http://schemas.microsoft.com/office/drawing/2014/main" id="{8EE40CFE-1D1F-45BC-BBFB-EFAEC1F74420}"/>
                  </a:ext>
                </a:extLst>
              </p:cNvPr>
              <p:cNvSpPr/>
              <p:nvPr/>
            </p:nvSpPr>
            <p:spPr>
              <a:xfrm>
                <a:off x="33998692" y="1908251"/>
                <a:ext cx="811856" cy="1657650"/>
              </a:xfrm>
              <a:custGeom>
                <a:avLst/>
                <a:gdLst>
                  <a:gd name="connsiteX0" fmla="*/ 30749 w 811856"/>
                  <a:gd name="connsiteY0" fmla="*/ 436 h 1657650"/>
                  <a:gd name="connsiteX1" fmla="*/ 195415 w 811856"/>
                  <a:gd name="connsiteY1" fmla="*/ 152700 h 1657650"/>
                  <a:gd name="connsiteX2" fmla="*/ 645179 w 811856"/>
                  <a:gd name="connsiteY2" fmla="*/ 709540 h 1657650"/>
                  <a:gd name="connsiteX3" fmla="*/ 811836 w 811856"/>
                  <a:gd name="connsiteY3" fmla="*/ 1206800 h 1657650"/>
                  <a:gd name="connsiteX4" fmla="*/ 721466 w 811856"/>
                  <a:gd name="connsiteY4" fmla="*/ 1528168 h 1657650"/>
                  <a:gd name="connsiteX5" fmla="*/ 532523 w 811856"/>
                  <a:gd name="connsiteY5" fmla="*/ 1657650 h 1657650"/>
                  <a:gd name="connsiteX6" fmla="*/ 271472 w 811856"/>
                  <a:gd name="connsiteY6" fmla="*/ 1430460 h 1657650"/>
                  <a:gd name="connsiteX7" fmla="*/ 134203 w 811856"/>
                  <a:gd name="connsiteY7" fmla="*/ 921050 h 1657650"/>
                  <a:gd name="connsiteX8" fmla="*/ 76563 w 811856"/>
                  <a:gd name="connsiteY8" fmla="*/ 578150 h 1657650"/>
                  <a:gd name="connsiteX9" fmla="*/ 36894 w 811856"/>
                  <a:gd name="connsiteY9" fmla="*/ 374950 h 1657650"/>
                  <a:gd name="connsiteX10" fmla="*/ 5963 w 811856"/>
                  <a:gd name="connsiteY10" fmla="*/ 209850 h 1657650"/>
                  <a:gd name="connsiteX11" fmla="*/ 14874 w 811856"/>
                  <a:gd name="connsiteY11" fmla="*/ 15118 h 1657650"/>
                  <a:gd name="connsiteX12" fmla="*/ 30749 w 811856"/>
                  <a:gd name="connsiteY12" fmla="*/ 436 h 16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856" h="1657650">
                    <a:moveTo>
                      <a:pt x="30749" y="436"/>
                    </a:moveTo>
                    <a:cubicBezTo>
                      <a:pt x="39579" y="-6970"/>
                      <a:pt x="135046" y="81306"/>
                      <a:pt x="195415" y="152700"/>
                    </a:cubicBezTo>
                    <a:cubicBezTo>
                      <a:pt x="255157" y="223342"/>
                      <a:pt x="571292" y="614742"/>
                      <a:pt x="645179" y="709540"/>
                    </a:cubicBezTo>
                    <a:cubicBezTo>
                      <a:pt x="770623" y="870476"/>
                      <a:pt x="810682" y="990016"/>
                      <a:pt x="811836" y="1206800"/>
                    </a:cubicBezTo>
                    <a:cubicBezTo>
                      <a:pt x="812648" y="1359926"/>
                      <a:pt x="788253" y="1446664"/>
                      <a:pt x="721466" y="1528168"/>
                    </a:cubicBezTo>
                    <a:cubicBezTo>
                      <a:pt x="668700" y="1592570"/>
                      <a:pt x="573729" y="1657650"/>
                      <a:pt x="532523" y="1657650"/>
                    </a:cubicBezTo>
                    <a:cubicBezTo>
                      <a:pt x="442221" y="1657650"/>
                      <a:pt x="344751" y="1572826"/>
                      <a:pt x="271472" y="1430460"/>
                    </a:cubicBezTo>
                    <a:cubicBezTo>
                      <a:pt x="202378" y="1296230"/>
                      <a:pt x="178181" y="1206430"/>
                      <a:pt x="134203" y="921050"/>
                    </a:cubicBezTo>
                    <a:cubicBezTo>
                      <a:pt x="113212" y="784842"/>
                      <a:pt x="87272" y="630538"/>
                      <a:pt x="76563" y="578150"/>
                    </a:cubicBezTo>
                    <a:cubicBezTo>
                      <a:pt x="65847" y="525762"/>
                      <a:pt x="48000" y="434322"/>
                      <a:pt x="36894" y="374950"/>
                    </a:cubicBezTo>
                    <a:cubicBezTo>
                      <a:pt x="25794" y="315578"/>
                      <a:pt x="11872" y="241282"/>
                      <a:pt x="5963" y="209850"/>
                    </a:cubicBezTo>
                    <a:cubicBezTo>
                      <a:pt x="-5249" y="150182"/>
                      <a:pt x="264" y="29732"/>
                      <a:pt x="14874" y="15118"/>
                    </a:cubicBezTo>
                    <a:cubicBezTo>
                      <a:pt x="19531" y="10460"/>
                      <a:pt x="26674" y="3854"/>
                      <a:pt x="30749" y="4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2" name="任意多边形: 形状 181">
                <a:extLst>
                  <a:ext uri="{FF2B5EF4-FFF2-40B4-BE49-F238E27FC236}">
                    <a16:creationId xmlns:a16="http://schemas.microsoft.com/office/drawing/2014/main" id="{69398B40-B64A-4041-933B-97FA5E4712CD}"/>
                  </a:ext>
                </a:extLst>
              </p:cNvPr>
              <p:cNvSpPr/>
              <p:nvPr/>
            </p:nvSpPr>
            <p:spPr>
              <a:xfrm>
                <a:off x="10943419" y="2352243"/>
                <a:ext cx="3660770" cy="1864786"/>
              </a:xfrm>
              <a:custGeom>
                <a:avLst/>
                <a:gdLst>
                  <a:gd name="connsiteX0" fmla="*/ 2899382 w 3660770"/>
                  <a:gd name="connsiteY0" fmla="*/ 226 h 1864786"/>
                  <a:gd name="connsiteX1" fmla="*/ 3122685 w 3660770"/>
                  <a:gd name="connsiteY1" fmla="*/ 33510 h 1864786"/>
                  <a:gd name="connsiteX2" fmla="*/ 3414785 w 3660770"/>
                  <a:gd name="connsiteY2" fmla="*/ 110022 h 1864786"/>
                  <a:gd name="connsiteX3" fmla="*/ 3646219 w 3660770"/>
                  <a:gd name="connsiteY3" fmla="*/ 302438 h 1864786"/>
                  <a:gd name="connsiteX4" fmla="*/ 3643959 w 3660770"/>
                  <a:gd name="connsiteY4" fmla="*/ 645194 h 1864786"/>
                  <a:gd name="connsiteX5" fmla="*/ 3353672 w 3660770"/>
                  <a:gd name="connsiteY5" fmla="*/ 902086 h 1864786"/>
                  <a:gd name="connsiteX6" fmla="*/ 3216760 w 3660770"/>
                  <a:gd name="connsiteY6" fmla="*/ 876002 h 1864786"/>
                  <a:gd name="connsiteX7" fmla="*/ 3107315 w 3660770"/>
                  <a:gd name="connsiteY7" fmla="*/ 857086 h 1864786"/>
                  <a:gd name="connsiteX8" fmla="*/ 2728985 w 3660770"/>
                  <a:gd name="connsiteY8" fmla="*/ 889190 h 1864786"/>
                  <a:gd name="connsiteX9" fmla="*/ 2636228 w 3660770"/>
                  <a:gd name="connsiteY9" fmla="*/ 856510 h 1864786"/>
                  <a:gd name="connsiteX10" fmla="*/ 2731165 w 3660770"/>
                  <a:gd name="connsiteY10" fmla="*/ 626708 h 1864786"/>
                  <a:gd name="connsiteX11" fmla="*/ 2770800 w 3660770"/>
                  <a:gd name="connsiteY11" fmla="*/ 477722 h 1864786"/>
                  <a:gd name="connsiteX12" fmla="*/ 2688727 w 3660770"/>
                  <a:gd name="connsiteY12" fmla="*/ 295354 h 1864786"/>
                  <a:gd name="connsiteX13" fmla="*/ 2587127 w 3660770"/>
                  <a:gd name="connsiteY13" fmla="*/ 322860 h 1864786"/>
                  <a:gd name="connsiteX14" fmla="*/ 2340789 w 3660770"/>
                  <a:gd name="connsiteY14" fmla="*/ 572222 h 1864786"/>
                  <a:gd name="connsiteX15" fmla="*/ 2189235 w 3660770"/>
                  <a:gd name="connsiteY15" fmla="*/ 762918 h 1864786"/>
                  <a:gd name="connsiteX16" fmla="*/ 2086016 w 3660770"/>
                  <a:gd name="connsiteY16" fmla="*/ 872690 h 1864786"/>
                  <a:gd name="connsiteX17" fmla="*/ 1776485 w 3660770"/>
                  <a:gd name="connsiteY17" fmla="*/ 1089894 h 1864786"/>
                  <a:gd name="connsiteX18" fmla="*/ 1351035 w 3660770"/>
                  <a:gd name="connsiteY18" fmla="*/ 1307966 h 1864786"/>
                  <a:gd name="connsiteX19" fmla="*/ 1287120 w 3660770"/>
                  <a:gd name="connsiteY19" fmla="*/ 1346008 h 1864786"/>
                  <a:gd name="connsiteX20" fmla="*/ 1223620 w 3660770"/>
                  <a:gd name="connsiteY20" fmla="*/ 1365170 h 1864786"/>
                  <a:gd name="connsiteX21" fmla="*/ 1097522 w 3660770"/>
                  <a:gd name="connsiteY21" fmla="*/ 1393454 h 1864786"/>
                  <a:gd name="connsiteX22" fmla="*/ 957822 w 3660770"/>
                  <a:gd name="connsiteY22" fmla="*/ 1441402 h 1864786"/>
                  <a:gd name="connsiteX23" fmla="*/ 703335 w 3660770"/>
                  <a:gd name="connsiteY23" fmla="*/ 1569522 h 1864786"/>
                  <a:gd name="connsiteX24" fmla="*/ 601735 w 3660770"/>
                  <a:gd name="connsiteY24" fmla="*/ 1626906 h 1864786"/>
                  <a:gd name="connsiteX25" fmla="*/ 272505 w 3660770"/>
                  <a:gd name="connsiteY25" fmla="*/ 1835774 h 1864786"/>
                  <a:gd name="connsiteX26" fmla="*/ 16093 w 3660770"/>
                  <a:gd name="connsiteY26" fmla="*/ 1791092 h 1864786"/>
                  <a:gd name="connsiteX27" fmla="*/ 38737 w 3660770"/>
                  <a:gd name="connsiteY27" fmla="*/ 1536756 h 1864786"/>
                  <a:gd name="connsiteX28" fmla="*/ 157275 w 3660770"/>
                  <a:gd name="connsiteY28" fmla="*/ 1349522 h 1864786"/>
                  <a:gd name="connsiteX29" fmla="*/ 270270 w 3660770"/>
                  <a:gd name="connsiteY29" fmla="*/ 1226714 h 1864786"/>
                  <a:gd name="connsiteX30" fmla="*/ 354085 w 3660770"/>
                  <a:gd name="connsiteY30" fmla="*/ 1143606 h 1864786"/>
                  <a:gd name="connsiteX31" fmla="*/ 491587 w 3660770"/>
                  <a:gd name="connsiteY31" fmla="*/ 1040938 h 1864786"/>
                  <a:gd name="connsiteX32" fmla="*/ 612237 w 3660770"/>
                  <a:gd name="connsiteY32" fmla="*/ 937514 h 1864786"/>
                  <a:gd name="connsiteX33" fmla="*/ 970035 w 3660770"/>
                  <a:gd name="connsiteY33" fmla="*/ 581728 h 1864786"/>
                  <a:gd name="connsiteX34" fmla="*/ 1196973 w 3660770"/>
                  <a:gd name="connsiteY34" fmla="*/ 398334 h 1864786"/>
                  <a:gd name="connsiteX35" fmla="*/ 1314448 w 3660770"/>
                  <a:gd name="connsiteY35" fmla="*/ 317132 h 1864786"/>
                  <a:gd name="connsiteX36" fmla="*/ 1331985 w 3660770"/>
                  <a:gd name="connsiteY36" fmla="*/ 380442 h 1864786"/>
                  <a:gd name="connsiteX37" fmla="*/ 1346322 w 3660770"/>
                  <a:gd name="connsiteY37" fmla="*/ 499132 h 1864786"/>
                  <a:gd name="connsiteX38" fmla="*/ 1333622 w 3660770"/>
                  <a:gd name="connsiteY38" fmla="*/ 622366 h 1864786"/>
                  <a:gd name="connsiteX39" fmla="*/ 1335160 w 3660770"/>
                  <a:gd name="connsiteY39" fmla="*/ 682668 h 1864786"/>
                  <a:gd name="connsiteX40" fmla="*/ 1465335 w 3660770"/>
                  <a:gd name="connsiteY40" fmla="*/ 635330 h 1864786"/>
                  <a:gd name="connsiteX41" fmla="*/ 1801885 w 3660770"/>
                  <a:gd name="connsiteY41" fmla="*/ 511738 h 1864786"/>
                  <a:gd name="connsiteX42" fmla="*/ 1979685 w 3660770"/>
                  <a:gd name="connsiteY42" fmla="*/ 401696 h 1864786"/>
                  <a:gd name="connsiteX43" fmla="*/ 2096934 w 3660770"/>
                  <a:gd name="connsiteY43" fmla="*/ 320846 h 1864786"/>
                  <a:gd name="connsiteX44" fmla="*/ 2532371 w 3660770"/>
                  <a:gd name="connsiteY44" fmla="*/ 98192 h 1864786"/>
                  <a:gd name="connsiteX45" fmla="*/ 2703597 w 3660770"/>
                  <a:gd name="connsiteY45" fmla="*/ 38050 h 1864786"/>
                  <a:gd name="connsiteX46" fmla="*/ 2824235 w 3660770"/>
                  <a:gd name="connsiteY46" fmla="*/ 7100 h 1864786"/>
                  <a:gd name="connsiteX47" fmla="*/ 2899382 w 3660770"/>
                  <a:gd name="connsiteY47" fmla="*/ 226 h 186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60770" h="1864786">
                    <a:moveTo>
                      <a:pt x="2899382" y="226"/>
                    </a:moveTo>
                    <a:cubicBezTo>
                      <a:pt x="2977991" y="-1836"/>
                      <a:pt x="3063349" y="10226"/>
                      <a:pt x="3122685" y="33510"/>
                    </a:cubicBezTo>
                    <a:cubicBezTo>
                      <a:pt x="3186997" y="58746"/>
                      <a:pt x="3267231" y="79762"/>
                      <a:pt x="3414785" y="110022"/>
                    </a:cubicBezTo>
                    <a:cubicBezTo>
                      <a:pt x="3527249" y="133082"/>
                      <a:pt x="3612153" y="203674"/>
                      <a:pt x="3646219" y="302438"/>
                    </a:cubicBezTo>
                    <a:cubicBezTo>
                      <a:pt x="3666611" y="361560"/>
                      <a:pt x="3665306" y="559658"/>
                      <a:pt x="3643959" y="645194"/>
                    </a:cubicBezTo>
                    <a:cubicBezTo>
                      <a:pt x="3607973" y="789382"/>
                      <a:pt x="3496861" y="887714"/>
                      <a:pt x="3353672" y="902086"/>
                    </a:cubicBezTo>
                    <a:cubicBezTo>
                      <a:pt x="3298377" y="907638"/>
                      <a:pt x="3273690" y="902934"/>
                      <a:pt x="3216760" y="876002"/>
                    </a:cubicBezTo>
                    <a:cubicBezTo>
                      <a:pt x="3157229" y="847838"/>
                      <a:pt x="3141592" y="845136"/>
                      <a:pt x="3107315" y="857086"/>
                    </a:cubicBezTo>
                    <a:cubicBezTo>
                      <a:pt x="3063253" y="872446"/>
                      <a:pt x="2877240" y="888230"/>
                      <a:pt x="2728985" y="889190"/>
                    </a:cubicBezTo>
                    <a:cubicBezTo>
                      <a:pt x="2633896" y="889806"/>
                      <a:pt x="2633738" y="889750"/>
                      <a:pt x="2636228" y="856510"/>
                    </a:cubicBezTo>
                    <a:cubicBezTo>
                      <a:pt x="2640749" y="796090"/>
                      <a:pt x="2688439" y="680654"/>
                      <a:pt x="2731165" y="626708"/>
                    </a:cubicBezTo>
                    <a:cubicBezTo>
                      <a:pt x="2771063" y="576330"/>
                      <a:pt x="2773072" y="568776"/>
                      <a:pt x="2770800" y="477722"/>
                    </a:cubicBezTo>
                    <a:cubicBezTo>
                      <a:pt x="2767758" y="355952"/>
                      <a:pt x="2738860" y="291738"/>
                      <a:pt x="2688727" y="295354"/>
                    </a:cubicBezTo>
                    <a:cubicBezTo>
                      <a:pt x="2670077" y="296698"/>
                      <a:pt x="2624356" y="309078"/>
                      <a:pt x="2587127" y="322860"/>
                    </a:cubicBezTo>
                    <a:cubicBezTo>
                      <a:pt x="2505358" y="353130"/>
                      <a:pt x="2445071" y="414158"/>
                      <a:pt x="2340789" y="572222"/>
                    </a:cubicBezTo>
                    <a:cubicBezTo>
                      <a:pt x="2299343" y="635040"/>
                      <a:pt x="2231146" y="720854"/>
                      <a:pt x="2189235" y="762918"/>
                    </a:cubicBezTo>
                    <a:cubicBezTo>
                      <a:pt x="2147324" y="804982"/>
                      <a:pt x="2100878" y="854382"/>
                      <a:pt x="2086016" y="872690"/>
                    </a:cubicBezTo>
                    <a:cubicBezTo>
                      <a:pt x="2060300" y="904378"/>
                      <a:pt x="2027552" y="927358"/>
                      <a:pt x="1776485" y="1089894"/>
                    </a:cubicBezTo>
                    <a:cubicBezTo>
                      <a:pt x="1679595" y="1152618"/>
                      <a:pt x="1488779" y="1250426"/>
                      <a:pt x="1351035" y="1307966"/>
                    </a:cubicBezTo>
                    <a:cubicBezTo>
                      <a:pt x="1323096" y="1319638"/>
                      <a:pt x="1294331" y="1336758"/>
                      <a:pt x="1287120" y="1346008"/>
                    </a:cubicBezTo>
                    <a:cubicBezTo>
                      <a:pt x="1279904" y="1355258"/>
                      <a:pt x="1251329" y="1363882"/>
                      <a:pt x="1223620" y="1365170"/>
                    </a:cubicBezTo>
                    <a:cubicBezTo>
                      <a:pt x="1195906" y="1366460"/>
                      <a:pt x="1139163" y="1379186"/>
                      <a:pt x="1097522" y="1393454"/>
                    </a:cubicBezTo>
                    <a:cubicBezTo>
                      <a:pt x="1055878" y="1407720"/>
                      <a:pt x="993013" y="1429298"/>
                      <a:pt x="957822" y="1441402"/>
                    </a:cubicBezTo>
                    <a:cubicBezTo>
                      <a:pt x="901190" y="1460882"/>
                      <a:pt x="737488" y="1543298"/>
                      <a:pt x="703335" y="1569522"/>
                    </a:cubicBezTo>
                    <a:cubicBezTo>
                      <a:pt x="696349" y="1574886"/>
                      <a:pt x="650631" y="1600708"/>
                      <a:pt x="601735" y="1626906"/>
                    </a:cubicBezTo>
                    <a:cubicBezTo>
                      <a:pt x="511074" y="1675478"/>
                      <a:pt x="339444" y="1784366"/>
                      <a:pt x="272505" y="1835774"/>
                    </a:cubicBezTo>
                    <a:cubicBezTo>
                      <a:pt x="202696" y="1889390"/>
                      <a:pt x="64754" y="1865354"/>
                      <a:pt x="16093" y="1791092"/>
                    </a:cubicBezTo>
                    <a:cubicBezTo>
                      <a:pt x="-11725" y="1748634"/>
                      <a:pt x="-3040" y="1651074"/>
                      <a:pt x="38737" y="1536756"/>
                    </a:cubicBezTo>
                    <a:cubicBezTo>
                      <a:pt x="62810" y="1470882"/>
                      <a:pt x="92761" y="1423570"/>
                      <a:pt x="157275" y="1349522"/>
                    </a:cubicBezTo>
                    <a:cubicBezTo>
                      <a:pt x="204755" y="1295024"/>
                      <a:pt x="255604" y="1239762"/>
                      <a:pt x="270270" y="1226714"/>
                    </a:cubicBezTo>
                    <a:cubicBezTo>
                      <a:pt x="284936" y="1213670"/>
                      <a:pt x="322651" y="1176270"/>
                      <a:pt x="354085" y="1143606"/>
                    </a:cubicBezTo>
                    <a:cubicBezTo>
                      <a:pt x="385519" y="1110944"/>
                      <a:pt x="447394" y="1064742"/>
                      <a:pt x="491587" y="1040938"/>
                    </a:cubicBezTo>
                    <a:cubicBezTo>
                      <a:pt x="549357" y="1009818"/>
                      <a:pt x="583259" y="980756"/>
                      <a:pt x="612237" y="937514"/>
                    </a:cubicBezTo>
                    <a:cubicBezTo>
                      <a:pt x="678251" y="838992"/>
                      <a:pt x="834558" y="683566"/>
                      <a:pt x="970035" y="581728"/>
                    </a:cubicBezTo>
                    <a:cubicBezTo>
                      <a:pt x="1039885" y="529222"/>
                      <a:pt x="1142009" y="446694"/>
                      <a:pt x="1196973" y="398334"/>
                    </a:cubicBezTo>
                    <a:cubicBezTo>
                      <a:pt x="1254309" y="347888"/>
                      <a:pt x="1304390" y="313270"/>
                      <a:pt x="1314448" y="317132"/>
                    </a:cubicBezTo>
                    <a:cubicBezTo>
                      <a:pt x="1325731" y="321462"/>
                      <a:pt x="1331985" y="344034"/>
                      <a:pt x="1331985" y="380442"/>
                    </a:cubicBezTo>
                    <a:cubicBezTo>
                      <a:pt x="1331985" y="411560"/>
                      <a:pt x="1338437" y="464970"/>
                      <a:pt x="1346322" y="499132"/>
                    </a:cubicBezTo>
                    <a:cubicBezTo>
                      <a:pt x="1358982" y="553976"/>
                      <a:pt x="1357497" y="568394"/>
                      <a:pt x="1333622" y="622366"/>
                    </a:cubicBezTo>
                    <a:cubicBezTo>
                      <a:pt x="1300151" y="698034"/>
                      <a:pt x="1300170" y="698798"/>
                      <a:pt x="1335160" y="682668"/>
                    </a:cubicBezTo>
                    <a:cubicBezTo>
                      <a:pt x="1350877" y="675422"/>
                      <a:pt x="1409456" y="654122"/>
                      <a:pt x="1465335" y="635330"/>
                    </a:cubicBezTo>
                    <a:cubicBezTo>
                      <a:pt x="1620482" y="583158"/>
                      <a:pt x="1738779" y="539714"/>
                      <a:pt x="1801885" y="511738"/>
                    </a:cubicBezTo>
                    <a:cubicBezTo>
                      <a:pt x="1852406" y="489340"/>
                      <a:pt x="1962399" y="421266"/>
                      <a:pt x="1979685" y="401696"/>
                    </a:cubicBezTo>
                    <a:cubicBezTo>
                      <a:pt x="1983176" y="397742"/>
                      <a:pt x="2035939" y="361360"/>
                      <a:pt x="2096934" y="320846"/>
                    </a:cubicBezTo>
                    <a:cubicBezTo>
                      <a:pt x="2244515" y="222822"/>
                      <a:pt x="2393378" y="146706"/>
                      <a:pt x="2532371" y="98192"/>
                    </a:cubicBezTo>
                    <a:cubicBezTo>
                      <a:pt x="2595120" y="76292"/>
                      <a:pt x="2672173" y="49228"/>
                      <a:pt x="2703597" y="38050"/>
                    </a:cubicBezTo>
                    <a:cubicBezTo>
                      <a:pt x="2735022" y="26874"/>
                      <a:pt x="2789310" y="12946"/>
                      <a:pt x="2824235" y="7100"/>
                    </a:cubicBezTo>
                    <a:cubicBezTo>
                      <a:pt x="2847725" y="3168"/>
                      <a:pt x="2873178" y="912"/>
                      <a:pt x="2899382" y="2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3" name="任意多边形: 形状 182">
                <a:extLst>
                  <a:ext uri="{FF2B5EF4-FFF2-40B4-BE49-F238E27FC236}">
                    <a16:creationId xmlns:a16="http://schemas.microsoft.com/office/drawing/2014/main" id="{127D7081-EB01-4E27-9349-4B5409C8D7CB}"/>
                  </a:ext>
                </a:extLst>
              </p:cNvPr>
              <p:cNvSpPr/>
              <p:nvPr/>
            </p:nvSpPr>
            <p:spPr>
              <a:xfrm>
                <a:off x="-28228308" y="2372102"/>
                <a:ext cx="962622" cy="1340759"/>
              </a:xfrm>
              <a:custGeom>
                <a:avLst/>
                <a:gdLst>
                  <a:gd name="connsiteX0" fmla="*/ 780708 w 962622"/>
                  <a:gd name="connsiteY0" fmla="*/ 0 h 1340759"/>
                  <a:gd name="connsiteX1" fmla="*/ 947848 w 962622"/>
                  <a:gd name="connsiteY1" fmla="*/ 80736 h 1340759"/>
                  <a:gd name="connsiteX2" fmla="*/ 922880 w 962622"/>
                  <a:gd name="connsiteY2" fmla="*/ 298450 h 1340759"/>
                  <a:gd name="connsiteX3" fmla="*/ 884728 w 962622"/>
                  <a:gd name="connsiteY3" fmla="*/ 442472 h 1340759"/>
                  <a:gd name="connsiteX4" fmla="*/ 847636 w 962622"/>
                  <a:gd name="connsiteY4" fmla="*/ 572264 h 1340759"/>
                  <a:gd name="connsiteX5" fmla="*/ 847960 w 962622"/>
                  <a:gd name="connsiteY5" fmla="*/ 871140 h 1340759"/>
                  <a:gd name="connsiteX6" fmla="*/ 806080 w 962622"/>
                  <a:gd name="connsiteY6" fmla="*/ 1210708 h 1340759"/>
                  <a:gd name="connsiteX7" fmla="*/ 743816 w 962622"/>
                  <a:gd name="connsiteY7" fmla="*/ 1258508 h 1340759"/>
                  <a:gd name="connsiteX8" fmla="*/ 684208 w 962622"/>
                  <a:gd name="connsiteY8" fmla="*/ 1282700 h 1340759"/>
                  <a:gd name="connsiteX9" fmla="*/ 613008 w 962622"/>
                  <a:gd name="connsiteY9" fmla="*/ 1152874 h 1340759"/>
                  <a:gd name="connsiteX10" fmla="*/ 579588 w 962622"/>
                  <a:gd name="connsiteY10" fmla="*/ 1079500 h 1340759"/>
                  <a:gd name="connsiteX11" fmla="*/ 392148 w 962622"/>
                  <a:gd name="connsiteY11" fmla="*/ 1237224 h 1340759"/>
                  <a:gd name="connsiteX12" fmla="*/ 209612 w 962622"/>
                  <a:gd name="connsiteY12" fmla="*/ 1339804 h 1340759"/>
                  <a:gd name="connsiteX13" fmla="*/ 60964 w 962622"/>
                  <a:gd name="connsiteY13" fmla="*/ 1240794 h 1340759"/>
                  <a:gd name="connsiteX14" fmla="*/ 133300 w 962622"/>
                  <a:gd name="connsiteY14" fmla="*/ 1093088 h 1340759"/>
                  <a:gd name="connsiteX15" fmla="*/ 170720 w 962622"/>
                  <a:gd name="connsiteY15" fmla="*/ 1062226 h 1340759"/>
                  <a:gd name="connsiteX16" fmla="*/ 134688 w 962622"/>
                  <a:gd name="connsiteY16" fmla="*/ 1033044 h 1340759"/>
                  <a:gd name="connsiteX17" fmla="*/ 90108 w 962622"/>
                  <a:gd name="connsiteY17" fmla="*/ 1009932 h 1340759"/>
                  <a:gd name="connsiteX18" fmla="*/ 40776 w 962622"/>
                  <a:gd name="connsiteY18" fmla="*/ 981686 h 1340759"/>
                  <a:gd name="connsiteX19" fmla="*/ 0 w 962622"/>
                  <a:gd name="connsiteY19" fmla="*/ 947372 h 1340759"/>
                  <a:gd name="connsiteX20" fmla="*/ 784 w 962622"/>
                  <a:gd name="connsiteY20" fmla="*/ 819760 h 1340759"/>
                  <a:gd name="connsiteX21" fmla="*/ 92528 w 962622"/>
                  <a:gd name="connsiteY21" fmla="*/ 479078 h 1340759"/>
                  <a:gd name="connsiteX22" fmla="*/ 130408 w 962622"/>
                  <a:gd name="connsiteY22" fmla="*/ 413404 h 1340759"/>
                  <a:gd name="connsiteX23" fmla="*/ 279428 w 962622"/>
                  <a:gd name="connsiteY23" fmla="*/ 165802 h 1340759"/>
                  <a:gd name="connsiteX24" fmla="*/ 425792 w 962622"/>
                  <a:gd name="connsiteY24" fmla="*/ 103236 h 1340759"/>
                  <a:gd name="connsiteX25" fmla="*/ 556048 w 962622"/>
                  <a:gd name="connsiteY25" fmla="*/ 203572 h 1340759"/>
                  <a:gd name="connsiteX26" fmla="*/ 574908 w 962622"/>
                  <a:gd name="connsiteY26" fmla="*/ 368600 h 1340759"/>
                  <a:gd name="connsiteX27" fmla="*/ 597036 w 962622"/>
                  <a:gd name="connsiteY27" fmla="*/ 492900 h 1340759"/>
                  <a:gd name="connsiteX28" fmla="*/ 651536 w 962622"/>
                  <a:gd name="connsiteY28" fmla="*/ 225468 h 1340759"/>
                  <a:gd name="connsiteX29" fmla="*/ 682820 w 962622"/>
                  <a:gd name="connsiteY29" fmla="*/ 25444 h 1340759"/>
                  <a:gd name="connsiteX30" fmla="*/ 780708 w 962622"/>
                  <a:gd name="connsiteY30" fmla="*/ 0 h 1340759"/>
                  <a:gd name="connsiteX31" fmla="*/ 343356 w 962622"/>
                  <a:gd name="connsiteY31" fmla="*/ 408860 h 1340759"/>
                  <a:gd name="connsiteX32" fmla="*/ 264124 w 962622"/>
                  <a:gd name="connsiteY32" fmla="*/ 526952 h 1340759"/>
                  <a:gd name="connsiteX33" fmla="*/ 224256 w 962622"/>
                  <a:gd name="connsiteY33" fmla="*/ 730478 h 1340759"/>
                  <a:gd name="connsiteX34" fmla="*/ 279796 w 962622"/>
                  <a:gd name="connsiteY34" fmla="*/ 694856 h 1340759"/>
                  <a:gd name="connsiteX35" fmla="*/ 369568 w 962622"/>
                  <a:gd name="connsiteY35" fmla="*/ 436408 h 1340759"/>
                  <a:gd name="connsiteX36" fmla="*/ 343356 w 962622"/>
                  <a:gd name="connsiteY36" fmla="*/ 408860 h 1340759"/>
                  <a:gd name="connsiteX37" fmla="*/ 421812 w 962622"/>
                  <a:gd name="connsiteY37" fmla="*/ 788444 h 1340759"/>
                  <a:gd name="connsiteX38" fmla="*/ 381120 w 962622"/>
                  <a:gd name="connsiteY38" fmla="*/ 809624 h 1340759"/>
                  <a:gd name="connsiteX39" fmla="*/ 340620 w 962622"/>
                  <a:gd name="connsiteY39" fmla="*/ 928166 h 1340759"/>
                  <a:gd name="connsiteX40" fmla="*/ 422788 w 962622"/>
                  <a:gd name="connsiteY40" fmla="*/ 838200 h 1340759"/>
                  <a:gd name="connsiteX41" fmla="*/ 430268 w 962622"/>
                  <a:gd name="connsiteY41" fmla="*/ 796924 h 1340759"/>
                  <a:gd name="connsiteX42" fmla="*/ 421812 w 962622"/>
                  <a:gd name="connsiteY42" fmla="*/ 788444 h 1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2622" h="1340759">
                    <a:moveTo>
                      <a:pt x="780708" y="0"/>
                    </a:moveTo>
                    <a:cubicBezTo>
                      <a:pt x="872364" y="0"/>
                      <a:pt x="920588" y="23296"/>
                      <a:pt x="947848" y="80736"/>
                    </a:cubicBezTo>
                    <a:cubicBezTo>
                      <a:pt x="972560" y="132812"/>
                      <a:pt x="967592" y="176112"/>
                      <a:pt x="922880" y="298450"/>
                    </a:cubicBezTo>
                    <a:cubicBezTo>
                      <a:pt x="905012" y="347344"/>
                      <a:pt x="887844" y="412156"/>
                      <a:pt x="884728" y="442472"/>
                    </a:cubicBezTo>
                    <a:cubicBezTo>
                      <a:pt x="881616" y="472788"/>
                      <a:pt x="864924" y="531196"/>
                      <a:pt x="847636" y="572264"/>
                    </a:cubicBezTo>
                    <a:cubicBezTo>
                      <a:pt x="804900" y="673804"/>
                      <a:pt x="805012" y="777246"/>
                      <a:pt x="847960" y="871140"/>
                    </a:cubicBezTo>
                    <a:cubicBezTo>
                      <a:pt x="904312" y="994336"/>
                      <a:pt x="884256" y="1156936"/>
                      <a:pt x="806080" y="1210708"/>
                    </a:cubicBezTo>
                    <a:cubicBezTo>
                      <a:pt x="787200" y="1223692"/>
                      <a:pt x="759184" y="1245200"/>
                      <a:pt x="743816" y="1258508"/>
                    </a:cubicBezTo>
                    <a:cubicBezTo>
                      <a:pt x="728444" y="1271812"/>
                      <a:pt x="701624" y="1282700"/>
                      <a:pt x="684208" y="1282700"/>
                    </a:cubicBezTo>
                    <a:cubicBezTo>
                      <a:pt x="637188" y="1282700"/>
                      <a:pt x="613008" y="1238610"/>
                      <a:pt x="613008" y="1152874"/>
                    </a:cubicBezTo>
                    <a:cubicBezTo>
                      <a:pt x="613008" y="1082096"/>
                      <a:pt x="611824" y="1079500"/>
                      <a:pt x="579588" y="1079500"/>
                    </a:cubicBezTo>
                    <a:cubicBezTo>
                      <a:pt x="534872" y="1079500"/>
                      <a:pt x="438456" y="1160632"/>
                      <a:pt x="392148" y="1237224"/>
                    </a:cubicBezTo>
                    <a:cubicBezTo>
                      <a:pt x="352516" y="1302780"/>
                      <a:pt x="307140" y="1328280"/>
                      <a:pt x="209612" y="1339804"/>
                    </a:cubicBezTo>
                    <a:cubicBezTo>
                      <a:pt x="133056" y="1348848"/>
                      <a:pt x="47652" y="1291960"/>
                      <a:pt x="60964" y="1240794"/>
                    </a:cubicBezTo>
                    <a:cubicBezTo>
                      <a:pt x="83152" y="1155500"/>
                      <a:pt x="100448" y="1120184"/>
                      <a:pt x="133300" y="1093088"/>
                    </a:cubicBezTo>
                    <a:lnTo>
                      <a:pt x="170720" y="1062226"/>
                    </a:lnTo>
                    <a:lnTo>
                      <a:pt x="134688" y="1033044"/>
                    </a:lnTo>
                    <a:cubicBezTo>
                      <a:pt x="114872" y="1016996"/>
                      <a:pt x="94812" y="1006596"/>
                      <a:pt x="90108" y="1009932"/>
                    </a:cubicBezTo>
                    <a:cubicBezTo>
                      <a:pt x="85408" y="1013270"/>
                      <a:pt x="63208" y="1000560"/>
                      <a:pt x="40776" y="981686"/>
                    </a:cubicBezTo>
                    <a:lnTo>
                      <a:pt x="0" y="947372"/>
                    </a:lnTo>
                    <a:lnTo>
                      <a:pt x="784" y="819760"/>
                    </a:lnTo>
                    <a:cubicBezTo>
                      <a:pt x="1664" y="677294"/>
                      <a:pt x="26612" y="584664"/>
                      <a:pt x="92528" y="479078"/>
                    </a:cubicBezTo>
                    <a:cubicBezTo>
                      <a:pt x="113364" y="445708"/>
                      <a:pt x="130408" y="416156"/>
                      <a:pt x="130408" y="413404"/>
                    </a:cubicBezTo>
                    <a:cubicBezTo>
                      <a:pt x="130408" y="401056"/>
                      <a:pt x="258432" y="188340"/>
                      <a:pt x="279428" y="165802"/>
                    </a:cubicBezTo>
                    <a:cubicBezTo>
                      <a:pt x="308688" y="134400"/>
                      <a:pt x="388004" y="100492"/>
                      <a:pt x="425792" y="103236"/>
                    </a:cubicBezTo>
                    <a:cubicBezTo>
                      <a:pt x="464308" y="106034"/>
                      <a:pt x="532956" y="158910"/>
                      <a:pt x="556048" y="203572"/>
                    </a:cubicBezTo>
                    <a:cubicBezTo>
                      <a:pt x="569084" y="228776"/>
                      <a:pt x="574908" y="279744"/>
                      <a:pt x="574908" y="368600"/>
                    </a:cubicBezTo>
                    <a:cubicBezTo>
                      <a:pt x="574908" y="483992"/>
                      <a:pt x="577176" y="496724"/>
                      <a:pt x="597036" y="492900"/>
                    </a:cubicBezTo>
                    <a:cubicBezTo>
                      <a:pt x="629248" y="486698"/>
                      <a:pt x="642176" y="423240"/>
                      <a:pt x="651536" y="225468"/>
                    </a:cubicBezTo>
                    <a:cubicBezTo>
                      <a:pt x="658300" y="82436"/>
                      <a:pt x="663952" y="46290"/>
                      <a:pt x="682820" y="25444"/>
                    </a:cubicBezTo>
                    <a:cubicBezTo>
                      <a:pt x="700896" y="5468"/>
                      <a:pt x="721932" y="0"/>
                      <a:pt x="780708" y="0"/>
                    </a:cubicBezTo>
                    <a:close/>
                    <a:moveTo>
                      <a:pt x="343356" y="408860"/>
                    </a:moveTo>
                    <a:cubicBezTo>
                      <a:pt x="326936" y="405698"/>
                      <a:pt x="307624" y="434476"/>
                      <a:pt x="264124" y="526952"/>
                    </a:cubicBezTo>
                    <a:cubicBezTo>
                      <a:pt x="202940" y="657024"/>
                      <a:pt x="196096" y="691968"/>
                      <a:pt x="224256" y="730478"/>
                    </a:cubicBezTo>
                    <a:cubicBezTo>
                      <a:pt x="240864" y="753194"/>
                      <a:pt x="244124" y="751104"/>
                      <a:pt x="279796" y="694856"/>
                    </a:cubicBezTo>
                    <a:cubicBezTo>
                      <a:pt x="322360" y="627742"/>
                      <a:pt x="376432" y="472060"/>
                      <a:pt x="369568" y="436408"/>
                    </a:cubicBezTo>
                    <a:cubicBezTo>
                      <a:pt x="367092" y="423556"/>
                      <a:pt x="355296" y="411160"/>
                      <a:pt x="343356" y="408860"/>
                    </a:cubicBezTo>
                    <a:close/>
                    <a:moveTo>
                      <a:pt x="421812" y="788444"/>
                    </a:moveTo>
                    <a:cubicBezTo>
                      <a:pt x="412768" y="790780"/>
                      <a:pt x="398352" y="798062"/>
                      <a:pt x="381120" y="809624"/>
                    </a:cubicBezTo>
                    <a:cubicBezTo>
                      <a:pt x="348968" y="831202"/>
                      <a:pt x="324660" y="902344"/>
                      <a:pt x="340620" y="928166"/>
                    </a:cubicBezTo>
                    <a:cubicBezTo>
                      <a:pt x="362688" y="963876"/>
                      <a:pt x="417548" y="903812"/>
                      <a:pt x="422788" y="838200"/>
                    </a:cubicBezTo>
                    <a:cubicBezTo>
                      <a:pt x="424180" y="820738"/>
                      <a:pt x="427548" y="802164"/>
                      <a:pt x="430268" y="796924"/>
                    </a:cubicBezTo>
                    <a:cubicBezTo>
                      <a:pt x="434528" y="788712"/>
                      <a:pt x="430856" y="786106"/>
                      <a:pt x="421812" y="788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4" name="任意多边形: 形状 183">
                <a:extLst>
                  <a:ext uri="{FF2B5EF4-FFF2-40B4-BE49-F238E27FC236}">
                    <a16:creationId xmlns:a16="http://schemas.microsoft.com/office/drawing/2014/main" id="{FB1B3A65-05F1-4FB6-B91E-21E06B514B62}"/>
                  </a:ext>
                </a:extLst>
              </p:cNvPr>
              <p:cNvSpPr/>
              <p:nvPr/>
            </p:nvSpPr>
            <p:spPr>
              <a:xfrm>
                <a:off x="19342420" y="2427428"/>
                <a:ext cx="3359681" cy="5126273"/>
              </a:xfrm>
              <a:custGeom>
                <a:avLst/>
                <a:gdLst>
                  <a:gd name="connsiteX0" fmla="*/ 2833406 w 3359681"/>
                  <a:gd name="connsiteY0" fmla="*/ 1 h 5126273"/>
                  <a:gd name="connsiteX1" fmla="*/ 2902481 w 3359681"/>
                  <a:gd name="connsiteY1" fmla="*/ 601 h 5126273"/>
                  <a:gd name="connsiteX2" fmla="*/ 3140222 w 3359681"/>
                  <a:gd name="connsiteY2" fmla="*/ 36931 h 5126273"/>
                  <a:gd name="connsiteX3" fmla="*/ 3359681 w 3359681"/>
                  <a:gd name="connsiteY3" fmla="*/ 334289 h 5126273"/>
                  <a:gd name="connsiteX4" fmla="*/ 3269882 w 3359681"/>
                  <a:gd name="connsiteY4" fmla="*/ 922573 h 5126273"/>
                  <a:gd name="connsiteX5" fmla="*/ 3144159 w 3359681"/>
                  <a:gd name="connsiteY5" fmla="*/ 1430573 h 5126273"/>
                  <a:gd name="connsiteX6" fmla="*/ 3104652 w 3359681"/>
                  <a:gd name="connsiteY6" fmla="*/ 1592499 h 5126273"/>
                  <a:gd name="connsiteX7" fmla="*/ 3066880 w 3359681"/>
                  <a:gd name="connsiteY7" fmla="*/ 1719499 h 5126273"/>
                  <a:gd name="connsiteX8" fmla="*/ 2845455 w 3359681"/>
                  <a:gd name="connsiteY8" fmla="*/ 2935525 h 5126273"/>
                  <a:gd name="connsiteX9" fmla="*/ 2821184 w 3359681"/>
                  <a:gd name="connsiteY9" fmla="*/ 3094273 h 5126273"/>
                  <a:gd name="connsiteX10" fmla="*/ 2801241 w 3359681"/>
                  <a:gd name="connsiteY10" fmla="*/ 3253025 h 5126273"/>
                  <a:gd name="connsiteX11" fmla="*/ 2744308 w 3359681"/>
                  <a:gd name="connsiteY11" fmla="*/ 3646725 h 5126273"/>
                  <a:gd name="connsiteX12" fmla="*/ 2691858 w 3359681"/>
                  <a:gd name="connsiteY12" fmla="*/ 4073993 h 5126273"/>
                  <a:gd name="connsiteX13" fmla="*/ 2673838 w 3359681"/>
                  <a:gd name="connsiteY13" fmla="*/ 4224573 h 5126273"/>
                  <a:gd name="connsiteX14" fmla="*/ 2643532 w 3359681"/>
                  <a:gd name="connsiteY14" fmla="*/ 4440473 h 5126273"/>
                  <a:gd name="connsiteX15" fmla="*/ 2546416 w 3359681"/>
                  <a:gd name="connsiteY15" fmla="*/ 4915879 h 5126273"/>
                  <a:gd name="connsiteX16" fmla="*/ 2369193 w 3359681"/>
                  <a:gd name="connsiteY16" fmla="*/ 5126273 h 5126273"/>
                  <a:gd name="connsiteX17" fmla="*/ 2140462 w 3359681"/>
                  <a:gd name="connsiteY17" fmla="*/ 4990221 h 5126273"/>
                  <a:gd name="connsiteX18" fmla="*/ 2059760 w 3359681"/>
                  <a:gd name="connsiteY18" fmla="*/ 4865925 h 5126273"/>
                  <a:gd name="connsiteX19" fmla="*/ 1884286 w 3359681"/>
                  <a:gd name="connsiteY19" fmla="*/ 4576999 h 5126273"/>
                  <a:gd name="connsiteX20" fmla="*/ 1754489 w 3359681"/>
                  <a:gd name="connsiteY20" fmla="*/ 4552143 h 5126273"/>
                  <a:gd name="connsiteX21" fmla="*/ 1662092 w 3359681"/>
                  <a:gd name="connsiteY21" fmla="*/ 4646621 h 5126273"/>
                  <a:gd name="connsiteX22" fmla="*/ 1560058 w 3359681"/>
                  <a:gd name="connsiteY22" fmla="*/ 4738597 h 5126273"/>
                  <a:gd name="connsiteX23" fmla="*/ 1385116 w 3359681"/>
                  <a:gd name="connsiteY23" fmla="*/ 4816329 h 5126273"/>
                  <a:gd name="connsiteX24" fmla="*/ 1276881 w 3359681"/>
                  <a:gd name="connsiteY24" fmla="*/ 4680545 h 5126273"/>
                  <a:gd name="connsiteX25" fmla="*/ 1308699 w 3359681"/>
                  <a:gd name="connsiteY25" fmla="*/ 4574839 h 5126273"/>
                  <a:gd name="connsiteX26" fmla="*/ 1340524 w 3359681"/>
                  <a:gd name="connsiteY26" fmla="*/ 4507577 h 5126273"/>
                  <a:gd name="connsiteX27" fmla="*/ 1340952 w 3359681"/>
                  <a:gd name="connsiteY27" fmla="*/ 3977109 h 5126273"/>
                  <a:gd name="connsiteX28" fmla="*/ 1334533 w 3359681"/>
                  <a:gd name="connsiteY28" fmla="*/ 3439791 h 5126273"/>
                  <a:gd name="connsiteX29" fmla="*/ 1252479 w 3359681"/>
                  <a:gd name="connsiteY29" fmla="*/ 3471721 h 5126273"/>
                  <a:gd name="connsiteX30" fmla="*/ 1107564 w 3359681"/>
                  <a:gd name="connsiteY30" fmla="*/ 3494297 h 5126273"/>
                  <a:gd name="connsiteX31" fmla="*/ 900526 w 3359681"/>
                  <a:gd name="connsiteY31" fmla="*/ 3377755 h 5126273"/>
                  <a:gd name="connsiteX32" fmla="*/ 966798 w 3359681"/>
                  <a:gd name="connsiteY32" fmla="*/ 3128159 h 5126273"/>
                  <a:gd name="connsiteX33" fmla="*/ 1035581 w 3359681"/>
                  <a:gd name="connsiteY33" fmla="*/ 2992885 h 5126273"/>
                  <a:gd name="connsiteX34" fmla="*/ 1178512 w 3359681"/>
                  <a:gd name="connsiteY34" fmla="*/ 2592625 h 5126273"/>
                  <a:gd name="connsiteX35" fmla="*/ 1243295 w 3359681"/>
                  <a:gd name="connsiteY35" fmla="*/ 2459273 h 5126273"/>
                  <a:gd name="connsiteX36" fmla="*/ 1295689 w 3359681"/>
                  <a:gd name="connsiteY36" fmla="*/ 2346161 h 5126273"/>
                  <a:gd name="connsiteX37" fmla="*/ 1327681 w 3359681"/>
                  <a:gd name="connsiteY37" fmla="*/ 2173505 h 5126273"/>
                  <a:gd name="connsiteX38" fmla="*/ 1236970 w 3359681"/>
                  <a:gd name="connsiteY38" fmla="*/ 2009953 h 5126273"/>
                  <a:gd name="connsiteX39" fmla="*/ 1197103 w 3359681"/>
                  <a:gd name="connsiteY39" fmla="*/ 1981685 h 5126273"/>
                  <a:gd name="connsiteX40" fmla="*/ 1324103 w 3359681"/>
                  <a:gd name="connsiteY40" fmla="*/ 1919233 h 5126273"/>
                  <a:gd name="connsiteX41" fmla="*/ 1483411 w 3359681"/>
                  <a:gd name="connsiteY41" fmla="*/ 1837109 h 5126273"/>
                  <a:gd name="connsiteX42" fmla="*/ 1525288 w 3359681"/>
                  <a:gd name="connsiteY42" fmla="*/ 1621073 h 5126273"/>
                  <a:gd name="connsiteX43" fmla="*/ 1534664 w 3359681"/>
                  <a:gd name="connsiteY43" fmla="*/ 1402717 h 5126273"/>
                  <a:gd name="connsiteX44" fmla="*/ 1461031 w 3359681"/>
                  <a:gd name="connsiteY44" fmla="*/ 1471479 h 5126273"/>
                  <a:gd name="connsiteX45" fmla="*/ 1371362 w 3359681"/>
                  <a:gd name="connsiteY45" fmla="*/ 1588237 h 5126273"/>
                  <a:gd name="connsiteX46" fmla="*/ 1139556 w 3359681"/>
                  <a:gd name="connsiteY46" fmla="*/ 1958755 h 5126273"/>
                  <a:gd name="connsiteX47" fmla="*/ 1003174 w 3359681"/>
                  <a:gd name="connsiteY47" fmla="*/ 2219105 h 5126273"/>
                  <a:gd name="connsiteX48" fmla="*/ 920760 w 3359681"/>
                  <a:gd name="connsiteY48" fmla="*/ 2395993 h 5126273"/>
                  <a:gd name="connsiteX49" fmla="*/ 863833 w 3359681"/>
                  <a:gd name="connsiteY49" fmla="*/ 2529343 h 5126273"/>
                  <a:gd name="connsiteX50" fmla="*/ 690889 w 3359681"/>
                  <a:gd name="connsiteY50" fmla="*/ 3049825 h 5126273"/>
                  <a:gd name="connsiteX51" fmla="*/ 704717 w 3359681"/>
                  <a:gd name="connsiteY51" fmla="*/ 3456225 h 5126273"/>
                  <a:gd name="connsiteX52" fmla="*/ 784061 w 3359681"/>
                  <a:gd name="connsiteY52" fmla="*/ 3777197 h 5126273"/>
                  <a:gd name="connsiteX53" fmla="*/ 768782 w 3359681"/>
                  <a:gd name="connsiteY53" fmla="*/ 3910549 h 5126273"/>
                  <a:gd name="connsiteX54" fmla="*/ 730521 w 3359681"/>
                  <a:gd name="connsiteY54" fmla="*/ 3989625 h 5126273"/>
                  <a:gd name="connsiteX55" fmla="*/ 713312 w 3359681"/>
                  <a:gd name="connsiteY55" fmla="*/ 4075527 h 5126273"/>
                  <a:gd name="connsiteX56" fmla="*/ 645707 w 3359681"/>
                  <a:gd name="connsiteY56" fmla="*/ 4232155 h 5126273"/>
                  <a:gd name="connsiteX57" fmla="*/ 389810 w 3359681"/>
                  <a:gd name="connsiteY57" fmla="*/ 4286481 h 5126273"/>
                  <a:gd name="connsiteX58" fmla="*/ 307260 w 3359681"/>
                  <a:gd name="connsiteY58" fmla="*/ 4260905 h 5126273"/>
                  <a:gd name="connsiteX59" fmla="*/ 14136 w 3359681"/>
                  <a:gd name="connsiteY59" fmla="*/ 3739541 h 5126273"/>
                  <a:gd name="connsiteX60" fmla="*/ 51957 w 3359681"/>
                  <a:gd name="connsiteY60" fmla="*/ 3056173 h 5126273"/>
                  <a:gd name="connsiteX61" fmla="*/ 203409 w 3359681"/>
                  <a:gd name="connsiteY61" fmla="*/ 2452925 h 5126273"/>
                  <a:gd name="connsiteX62" fmla="*/ 286585 w 3359681"/>
                  <a:gd name="connsiteY62" fmla="*/ 2143949 h 5126273"/>
                  <a:gd name="connsiteX63" fmla="*/ 349099 w 3359681"/>
                  <a:gd name="connsiteY63" fmla="*/ 1943513 h 5126273"/>
                  <a:gd name="connsiteX64" fmla="*/ 636908 w 3359681"/>
                  <a:gd name="connsiteY64" fmla="*/ 1557573 h 5126273"/>
                  <a:gd name="connsiteX65" fmla="*/ 648219 w 3359681"/>
                  <a:gd name="connsiteY65" fmla="*/ 1665939 h 5126273"/>
                  <a:gd name="connsiteX66" fmla="*/ 620971 w 3359681"/>
                  <a:gd name="connsiteY66" fmla="*/ 1932225 h 5126273"/>
                  <a:gd name="connsiteX67" fmla="*/ 614149 w 3359681"/>
                  <a:gd name="connsiteY67" fmla="*/ 2148125 h 5126273"/>
                  <a:gd name="connsiteX68" fmla="*/ 701995 w 3359681"/>
                  <a:gd name="connsiteY68" fmla="*/ 1976673 h 5126273"/>
                  <a:gd name="connsiteX69" fmla="*/ 985730 w 3359681"/>
                  <a:gd name="connsiteY69" fmla="*/ 1505277 h 5126273"/>
                  <a:gd name="connsiteX70" fmla="*/ 1197264 w 3359681"/>
                  <a:gd name="connsiteY70" fmla="*/ 1206829 h 5126273"/>
                  <a:gd name="connsiteX71" fmla="*/ 1467381 w 3359681"/>
                  <a:gd name="connsiteY71" fmla="*/ 875529 h 5126273"/>
                  <a:gd name="connsiteX72" fmla="*/ 1981880 w 3359681"/>
                  <a:gd name="connsiteY72" fmla="*/ 430929 h 5126273"/>
                  <a:gd name="connsiteX73" fmla="*/ 2256096 w 3359681"/>
                  <a:gd name="connsiteY73" fmla="*/ 246217 h 5126273"/>
                  <a:gd name="connsiteX74" fmla="*/ 2636172 w 3359681"/>
                  <a:gd name="connsiteY74" fmla="*/ 46273 h 5126273"/>
                  <a:gd name="connsiteX75" fmla="*/ 2661814 w 3359681"/>
                  <a:gd name="connsiteY75" fmla="*/ 28299 h 5126273"/>
                  <a:gd name="connsiteX76" fmla="*/ 2699281 w 3359681"/>
                  <a:gd name="connsiteY76" fmla="*/ 4053 h 5126273"/>
                  <a:gd name="connsiteX77" fmla="*/ 2833406 w 3359681"/>
                  <a:gd name="connsiteY77" fmla="*/ 1 h 5126273"/>
                  <a:gd name="connsiteX78" fmla="*/ 2731031 w 3359681"/>
                  <a:gd name="connsiteY78" fmla="*/ 352783 h 5126273"/>
                  <a:gd name="connsiteX79" fmla="*/ 2680113 w 3359681"/>
                  <a:gd name="connsiteY79" fmla="*/ 368463 h 5126273"/>
                  <a:gd name="connsiteX80" fmla="*/ 2348065 w 3359681"/>
                  <a:gd name="connsiteY80" fmla="*/ 594195 h 5126273"/>
                  <a:gd name="connsiteX81" fmla="*/ 1990952 w 3359681"/>
                  <a:gd name="connsiteY81" fmla="*/ 878123 h 5126273"/>
                  <a:gd name="connsiteX82" fmla="*/ 1757968 w 3359681"/>
                  <a:gd name="connsiteY82" fmla="*/ 1074057 h 5126273"/>
                  <a:gd name="connsiteX83" fmla="*/ 1715031 w 3359681"/>
                  <a:gd name="connsiteY83" fmla="*/ 1131207 h 5126273"/>
                  <a:gd name="connsiteX84" fmla="*/ 1645181 w 3359681"/>
                  <a:gd name="connsiteY84" fmla="*/ 1258277 h 5126273"/>
                  <a:gd name="connsiteX85" fmla="*/ 1682307 w 3359681"/>
                  <a:gd name="connsiteY85" fmla="*/ 1265473 h 5126273"/>
                  <a:gd name="connsiteX86" fmla="*/ 1759066 w 3359681"/>
                  <a:gd name="connsiteY86" fmla="*/ 1298821 h 5126273"/>
                  <a:gd name="connsiteX87" fmla="*/ 1849801 w 3359681"/>
                  <a:gd name="connsiteY87" fmla="*/ 1646473 h 5126273"/>
                  <a:gd name="connsiteX88" fmla="*/ 1907218 w 3359681"/>
                  <a:gd name="connsiteY88" fmla="*/ 2088817 h 5126273"/>
                  <a:gd name="connsiteX89" fmla="*/ 2083926 w 3359681"/>
                  <a:gd name="connsiteY89" fmla="*/ 2212171 h 5126273"/>
                  <a:gd name="connsiteX90" fmla="*/ 2349622 w 3359681"/>
                  <a:gd name="connsiteY90" fmla="*/ 2370373 h 5126273"/>
                  <a:gd name="connsiteX91" fmla="*/ 2387219 w 3359681"/>
                  <a:gd name="connsiteY91" fmla="*/ 2510073 h 5126273"/>
                  <a:gd name="connsiteX92" fmla="*/ 2247829 w 3359681"/>
                  <a:gd name="connsiteY92" fmla="*/ 2795823 h 5126273"/>
                  <a:gd name="connsiteX93" fmla="*/ 2101649 w 3359681"/>
                  <a:gd name="connsiteY93" fmla="*/ 2977587 h 5126273"/>
                  <a:gd name="connsiteX94" fmla="*/ 1992416 w 3359681"/>
                  <a:gd name="connsiteY94" fmla="*/ 3082961 h 5126273"/>
                  <a:gd name="connsiteX95" fmla="*/ 1913251 w 3359681"/>
                  <a:gd name="connsiteY95" fmla="*/ 3148845 h 5126273"/>
                  <a:gd name="connsiteX96" fmla="*/ 1856548 w 3359681"/>
                  <a:gd name="connsiteY96" fmla="*/ 3545405 h 5126273"/>
                  <a:gd name="connsiteX97" fmla="*/ 1830063 w 3359681"/>
                  <a:gd name="connsiteY97" fmla="*/ 3837223 h 5126273"/>
                  <a:gd name="connsiteX98" fmla="*/ 1805860 w 3359681"/>
                  <a:gd name="connsiteY98" fmla="*/ 4110273 h 5126273"/>
                  <a:gd name="connsiteX99" fmla="*/ 1834676 w 3359681"/>
                  <a:gd name="connsiteY99" fmla="*/ 4349103 h 5126273"/>
                  <a:gd name="connsiteX100" fmla="*/ 1952523 w 3359681"/>
                  <a:gd name="connsiteY100" fmla="*/ 4446605 h 5126273"/>
                  <a:gd name="connsiteX101" fmla="*/ 2081396 w 3359681"/>
                  <a:gd name="connsiteY101" fmla="*/ 4481385 h 5126273"/>
                  <a:gd name="connsiteX102" fmla="*/ 2193761 w 3359681"/>
                  <a:gd name="connsiteY102" fmla="*/ 4522735 h 5126273"/>
                  <a:gd name="connsiteX103" fmla="*/ 2216396 w 3359681"/>
                  <a:gd name="connsiteY103" fmla="*/ 4494777 h 5126273"/>
                  <a:gd name="connsiteX104" fmla="*/ 2240928 w 3359681"/>
                  <a:gd name="connsiteY104" fmla="*/ 4386971 h 5126273"/>
                  <a:gd name="connsiteX105" fmla="*/ 2255184 w 3359681"/>
                  <a:gd name="connsiteY105" fmla="*/ 4224573 h 5126273"/>
                  <a:gd name="connsiteX106" fmla="*/ 2280739 w 3359681"/>
                  <a:gd name="connsiteY106" fmla="*/ 3875323 h 5126273"/>
                  <a:gd name="connsiteX107" fmla="*/ 2319205 w 3359681"/>
                  <a:gd name="connsiteY107" fmla="*/ 3380023 h 5126273"/>
                  <a:gd name="connsiteX108" fmla="*/ 2459556 w 3359681"/>
                  <a:gd name="connsiteY108" fmla="*/ 2506937 h 5126273"/>
                  <a:gd name="connsiteX109" fmla="*/ 2495393 w 3359681"/>
                  <a:gd name="connsiteY109" fmla="*/ 2348189 h 5126273"/>
                  <a:gd name="connsiteX110" fmla="*/ 2579108 w 3359681"/>
                  <a:gd name="connsiteY110" fmla="*/ 1944923 h 5126273"/>
                  <a:gd name="connsiteX111" fmla="*/ 2692857 w 3359681"/>
                  <a:gd name="connsiteY111" fmla="*/ 1427397 h 5126273"/>
                  <a:gd name="connsiteX112" fmla="*/ 2788876 w 3359681"/>
                  <a:gd name="connsiteY112" fmla="*/ 904005 h 5126273"/>
                  <a:gd name="connsiteX113" fmla="*/ 2800087 w 3359681"/>
                  <a:gd name="connsiteY113" fmla="*/ 418833 h 5126273"/>
                  <a:gd name="connsiteX114" fmla="*/ 2731031 w 3359681"/>
                  <a:gd name="connsiteY114" fmla="*/ 352783 h 5126273"/>
                  <a:gd name="connsiteX115" fmla="*/ 1308631 w 3359681"/>
                  <a:gd name="connsiteY115" fmla="*/ 2999289 h 5126273"/>
                  <a:gd name="connsiteX116" fmla="*/ 1286406 w 3359681"/>
                  <a:gd name="connsiteY116" fmla="*/ 3042145 h 5126273"/>
                  <a:gd name="connsiteX117" fmla="*/ 1273706 w 3359681"/>
                  <a:gd name="connsiteY117" fmla="*/ 3148305 h 5126273"/>
                  <a:gd name="connsiteX118" fmla="*/ 1311930 w 3359681"/>
                  <a:gd name="connsiteY118" fmla="*/ 3037257 h 5126273"/>
                  <a:gd name="connsiteX119" fmla="*/ 1308631 w 3359681"/>
                  <a:gd name="connsiteY119" fmla="*/ 2999289 h 512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359681" h="5126273">
                    <a:moveTo>
                      <a:pt x="2833406" y="1"/>
                    </a:moveTo>
                    <a:cubicBezTo>
                      <a:pt x="2855512" y="19"/>
                      <a:pt x="2878907" y="213"/>
                      <a:pt x="2902481" y="601"/>
                    </a:cubicBezTo>
                    <a:cubicBezTo>
                      <a:pt x="3059501" y="3185"/>
                      <a:pt x="3079512" y="6241"/>
                      <a:pt x="3140222" y="36931"/>
                    </a:cubicBezTo>
                    <a:cubicBezTo>
                      <a:pt x="3278613" y="106889"/>
                      <a:pt x="3359681" y="216729"/>
                      <a:pt x="3359681" y="334289"/>
                    </a:cubicBezTo>
                    <a:cubicBezTo>
                      <a:pt x="3359681" y="387263"/>
                      <a:pt x="3302463" y="762113"/>
                      <a:pt x="3269882" y="922573"/>
                    </a:cubicBezTo>
                    <a:cubicBezTo>
                      <a:pt x="3233276" y="1102857"/>
                      <a:pt x="3196423" y="1251767"/>
                      <a:pt x="3144159" y="1430573"/>
                    </a:cubicBezTo>
                    <a:cubicBezTo>
                      <a:pt x="3128842" y="1482961"/>
                      <a:pt x="3111064" y="1555829"/>
                      <a:pt x="3104652" y="1592499"/>
                    </a:cubicBezTo>
                    <a:cubicBezTo>
                      <a:pt x="3098233" y="1629169"/>
                      <a:pt x="3081236" y="1686321"/>
                      <a:pt x="3066880" y="1719499"/>
                    </a:cubicBezTo>
                    <a:cubicBezTo>
                      <a:pt x="2997936" y="1878849"/>
                      <a:pt x="2930870" y="2247173"/>
                      <a:pt x="2845455" y="2935525"/>
                    </a:cubicBezTo>
                    <a:cubicBezTo>
                      <a:pt x="2835918" y="3012359"/>
                      <a:pt x="2824997" y="3083797"/>
                      <a:pt x="2821184" y="3094273"/>
                    </a:cubicBezTo>
                    <a:cubicBezTo>
                      <a:pt x="2817370" y="3104753"/>
                      <a:pt x="2808397" y="3176189"/>
                      <a:pt x="2801241" y="3253025"/>
                    </a:cubicBezTo>
                    <a:cubicBezTo>
                      <a:pt x="2788057" y="3394593"/>
                      <a:pt x="2778073" y="3463631"/>
                      <a:pt x="2744308" y="3646725"/>
                    </a:cubicBezTo>
                    <a:cubicBezTo>
                      <a:pt x="2726789" y="3741737"/>
                      <a:pt x="2709327" y="3883993"/>
                      <a:pt x="2691858" y="4073993"/>
                    </a:cubicBezTo>
                    <a:cubicBezTo>
                      <a:pt x="2687778" y="4118397"/>
                      <a:pt x="2679667" y="4186157"/>
                      <a:pt x="2673838" y="4224573"/>
                    </a:cubicBezTo>
                    <a:cubicBezTo>
                      <a:pt x="2668008" y="4262993"/>
                      <a:pt x="2654372" y="4360147"/>
                      <a:pt x="2643532" y="4440473"/>
                    </a:cubicBezTo>
                    <a:cubicBezTo>
                      <a:pt x="2604446" y="4730077"/>
                      <a:pt x="2585837" y="4821179"/>
                      <a:pt x="2546416" y="4915879"/>
                    </a:cubicBezTo>
                    <a:cubicBezTo>
                      <a:pt x="2502605" y="5021109"/>
                      <a:pt x="2414027" y="5126273"/>
                      <a:pt x="2369193" y="5126273"/>
                    </a:cubicBezTo>
                    <a:cubicBezTo>
                      <a:pt x="2319794" y="5126273"/>
                      <a:pt x="2194530" y="5051765"/>
                      <a:pt x="2140462" y="4990221"/>
                    </a:cubicBezTo>
                    <a:cubicBezTo>
                      <a:pt x="2111087" y="4956781"/>
                      <a:pt x="2074773" y="4900849"/>
                      <a:pt x="2059760" y="4865925"/>
                    </a:cubicBezTo>
                    <a:cubicBezTo>
                      <a:pt x="2005252" y="4739085"/>
                      <a:pt x="1942676" y="4636057"/>
                      <a:pt x="1884286" y="4576999"/>
                    </a:cubicBezTo>
                    <a:cubicBezTo>
                      <a:pt x="1815707" y="4507641"/>
                      <a:pt x="1780949" y="4500985"/>
                      <a:pt x="1754489" y="4552143"/>
                    </a:cubicBezTo>
                    <a:cubicBezTo>
                      <a:pt x="1744406" y="4571649"/>
                      <a:pt x="1702821" y="4614165"/>
                      <a:pt x="1662092" y="4646621"/>
                    </a:cubicBezTo>
                    <a:cubicBezTo>
                      <a:pt x="1621356" y="4679073"/>
                      <a:pt x="1575443" y="4720463"/>
                      <a:pt x="1560058" y="4738597"/>
                    </a:cubicBezTo>
                    <a:cubicBezTo>
                      <a:pt x="1524016" y="4781081"/>
                      <a:pt x="1423185" y="4825885"/>
                      <a:pt x="1385116" y="4816329"/>
                    </a:cubicBezTo>
                    <a:cubicBezTo>
                      <a:pt x="1340269" y="4805075"/>
                      <a:pt x="1276881" y="4725551"/>
                      <a:pt x="1276881" y="4680545"/>
                    </a:cubicBezTo>
                    <a:cubicBezTo>
                      <a:pt x="1276881" y="4659401"/>
                      <a:pt x="1291200" y="4611833"/>
                      <a:pt x="1308699" y="4574839"/>
                    </a:cubicBezTo>
                    <a:lnTo>
                      <a:pt x="1340524" y="4507577"/>
                    </a:lnTo>
                    <a:lnTo>
                      <a:pt x="1340952" y="3977109"/>
                    </a:lnTo>
                    <a:cubicBezTo>
                      <a:pt x="1341193" y="3685353"/>
                      <a:pt x="1338304" y="3443561"/>
                      <a:pt x="1334533" y="3439791"/>
                    </a:cubicBezTo>
                    <a:cubicBezTo>
                      <a:pt x="1330763" y="3436021"/>
                      <a:pt x="1293835" y="3450389"/>
                      <a:pt x="1252479" y="3471721"/>
                    </a:cubicBezTo>
                    <a:cubicBezTo>
                      <a:pt x="1179399" y="3509411"/>
                      <a:pt x="1175312" y="3510047"/>
                      <a:pt x="1107564" y="3494297"/>
                    </a:cubicBezTo>
                    <a:cubicBezTo>
                      <a:pt x="1011427" y="3471951"/>
                      <a:pt x="909809" y="3414749"/>
                      <a:pt x="900526" y="3377755"/>
                    </a:cubicBezTo>
                    <a:cubicBezTo>
                      <a:pt x="881401" y="3301557"/>
                      <a:pt x="897394" y="3241327"/>
                      <a:pt x="966798" y="3128159"/>
                    </a:cubicBezTo>
                    <a:cubicBezTo>
                      <a:pt x="1004625" y="3066469"/>
                      <a:pt x="1035581" y="3005595"/>
                      <a:pt x="1035581" y="2992885"/>
                    </a:cubicBezTo>
                    <a:cubicBezTo>
                      <a:pt x="1035581" y="2954885"/>
                      <a:pt x="1130837" y="2688145"/>
                      <a:pt x="1178512" y="2592625"/>
                    </a:cubicBezTo>
                    <a:cubicBezTo>
                      <a:pt x="1202920" y="2543729"/>
                      <a:pt x="1232071" y="2483721"/>
                      <a:pt x="1243295" y="2459273"/>
                    </a:cubicBezTo>
                    <a:cubicBezTo>
                      <a:pt x="1254513" y="2434827"/>
                      <a:pt x="1278096" y="2383925"/>
                      <a:pt x="1295689" y="2346161"/>
                    </a:cubicBezTo>
                    <a:cubicBezTo>
                      <a:pt x="1321684" y="2290369"/>
                      <a:pt x="1327681" y="2258001"/>
                      <a:pt x="1327681" y="2173505"/>
                    </a:cubicBezTo>
                    <a:cubicBezTo>
                      <a:pt x="1327681" y="2058291"/>
                      <a:pt x="1317734" y="2040363"/>
                      <a:pt x="1236970" y="2009953"/>
                    </a:cubicBezTo>
                    <a:cubicBezTo>
                      <a:pt x="1213517" y="2001121"/>
                      <a:pt x="1195577" y="1988401"/>
                      <a:pt x="1197103" y="1981685"/>
                    </a:cubicBezTo>
                    <a:cubicBezTo>
                      <a:pt x="1198628" y="1974967"/>
                      <a:pt x="1255778" y="1946865"/>
                      <a:pt x="1324103" y="1919233"/>
                    </a:cubicBezTo>
                    <a:cubicBezTo>
                      <a:pt x="1392427" y="1891605"/>
                      <a:pt x="1464119" y="1854649"/>
                      <a:pt x="1483411" y="1837109"/>
                    </a:cubicBezTo>
                    <a:cubicBezTo>
                      <a:pt x="1517908" y="1805749"/>
                      <a:pt x="1518596" y="1802193"/>
                      <a:pt x="1525288" y="1621073"/>
                    </a:cubicBezTo>
                    <a:cubicBezTo>
                      <a:pt x="1529033" y="1519793"/>
                      <a:pt x="1533250" y="1421529"/>
                      <a:pt x="1534664" y="1402717"/>
                    </a:cubicBezTo>
                    <a:cubicBezTo>
                      <a:pt x="1536766" y="1374713"/>
                      <a:pt x="1523409" y="1387189"/>
                      <a:pt x="1461031" y="1471479"/>
                    </a:cubicBezTo>
                    <a:cubicBezTo>
                      <a:pt x="1419123" y="1528115"/>
                      <a:pt x="1378772" y="1580657"/>
                      <a:pt x="1371362" y="1588237"/>
                    </a:cubicBezTo>
                    <a:cubicBezTo>
                      <a:pt x="1325833" y="1634845"/>
                      <a:pt x="1205226" y="1827609"/>
                      <a:pt x="1139556" y="1958755"/>
                    </a:cubicBezTo>
                    <a:cubicBezTo>
                      <a:pt x="1097264" y="2043197"/>
                      <a:pt x="1035897" y="2160353"/>
                      <a:pt x="1003174" y="2219105"/>
                    </a:cubicBezTo>
                    <a:cubicBezTo>
                      <a:pt x="970456" y="2277857"/>
                      <a:pt x="933367" y="2357455"/>
                      <a:pt x="920760" y="2395993"/>
                    </a:cubicBezTo>
                    <a:cubicBezTo>
                      <a:pt x="908153" y="2434533"/>
                      <a:pt x="882536" y="2494539"/>
                      <a:pt x="863833" y="2529343"/>
                    </a:cubicBezTo>
                    <a:cubicBezTo>
                      <a:pt x="811427" y="2626871"/>
                      <a:pt x="733708" y="2860777"/>
                      <a:pt x="690889" y="3049825"/>
                    </a:cubicBezTo>
                    <a:cubicBezTo>
                      <a:pt x="665080" y="3163773"/>
                      <a:pt x="670933" y="3335803"/>
                      <a:pt x="704717" y="3456225"/>
                    </a:cubicBezTo>
                    <a:cubicBezTo>
                      <a:pt x="739165" y="3579029"/>
                      <a:pt x="765929" y="3687305"/>
                      <a:pt x="784061" y="3777197"/>
                    </a:cubicBezTo>
                    <a:cubicBezTo>
                      <a:pt x="796055" y="3836661"/>
                      <a:pt x="794343" y="3851615"/>
                      <a:pt x="768782" y="3910549"/>
                    </a:cubicBezTo>
                    <a:cubicBezTo>
                      <a:pt x="752944" y="3947055"/>
                      <a:pt x="735723" y="3982637"/>
                      <a:pt x="730521" y="3989625"/>
                    </a:cubicBezTo>
                    <a:cubicBezTo>
                      <a:pt x="725312" y="3996609"/>
                      <a:pt x="717566" y="4035265"/>
                      <a:pt x="713312" y="4075527"/>
                    </a:cubicBezTo>
                    <a:cubicBezTo>
                      <a:pt x="702795" y="4175013"/>
                      <a:pt x="675274" y="4238773"/>
                      <a:pt x="645707" y="4232155"/>
                    </a:cubicBezTo>
                    <a:cubicBezTo>
                      <a:pt x="597406" y="4221345"/>
                      <a:pt x="459052" y="4250717"/>
                      <a:pt x="389810" y="4286481"/>
                    </a:cubicBezTo>
                    <a:cubicBezTo>
                      <a:pt x="363467" y="4300087"/>
                      <a:pt x="353830" y="4297103"/>
                      <a:pt x="307260" y="4260905"/>
                    </a:cubicBezTo>
                    <a:cubicBezTo>
                      <a:pt x="138209" y="4129517"/>
                      <a:pt x="31177" y="3939141"/>
                      <a:pt x="14136" y="3739541"/>
                    </a:cubicBezTo>
                    <a:cubicBezTo>
                      <a:pt x="-11208" y="3442697"/>
                      <a:pt x="-4709" y="3325347"/>
                      <a:pt x="51957" y="3056173"/>
                    </a:cubicBezTo>
                    <a:cubicBezTo>
                      <a:pt x="97275" y="2840941"/>
                      <a:pt x="109337" y="2792885"/>
                      <a:pt x="203409" y="2452925"/>
                    </a:cubicBezTo>
                    <a:cubicBezTo>
                      <a:pt x="228536" y="2362119"/>
                      <a:pt x="265966" y="2223081"/>
                      <a:pt x="286585" y="2143949"/>
                    </a:cubicBezTo>
                    <a:cubicBezTo>
                      <a:pt x="307204" y="2064817"/>
                      <a:pt x="335338" y="1974621"/>
                      <a:pt x="349099" y="1943513"/>
                    </a:cubicBezTo>
                    <a:cubicBezTo>
                      <a:pt x="408543" y="1809131"/>
                      <a:pt x="596135" y="1557573"/>
                      <a:pt x="636908" y="1557573"/>
                    </a:cubicBezTo>
                    <a:cubicBezTo>
                      <a:pt x="664633" y="1557573"/>
                      <a:pt x="670264" y="1611565"/>
                      <a:pt x="648219" y="1665939"/>
                    </a:cubicBezTo>
                    <a:cubicBezTo>
                      <a:pt x="633466" y="1702331"/>
                      <a:pt x="625894" y="1776285"/>
                      <a:pt x="620971" y="1932225"/>
                    </a:cubicBezTo>
                    <a:lnTo>
                      <a:pt x="614149" y="2148125"/>
                    </a:lnTo>
                    <a:lnTo>
                      <a:pt x="701995" y="1976673"/>
                    </a:lnTo>
                    <a:cubicBezTo>
                      <a:pt x="831097" y="1724713"/>
                      <a:pt x="849149" y="1694719"/>
                      <a:pt x="985730" y="1505277"/>
                    </a:cubicBezTo>
                    <a:cubicBezTo>
                      <a:pt x="1054309" y="1410157"/>
                      <a:pt x="1149497" y="1275857"/>
                      <a:pt x="1197264" y="1206829"/>
                    </a:cubicBezTo>
                    <a:cubicBezTo>
                      <a:pt x="1297407" y="1062109"/>
                      <a:pt x="1305902" y="1051691"/>
                      <a:pt x="1467381" y="875529"/>
                    </a:cubicBezTo>
                    <a:cubicBezTo>
                      <a:pt x="1626962" y="701439"/>
                      <a:pt x="1795380" y="555901"/>
                      <a:pt x="1981880" y="430929"/>
                    </a:cubicBezTo>
                    <a:cubicBezTo>
                      <a:pt x="2065782" y="374705"/>
                      <a:pt x="2189179" y="291585"/>
                      <a:pt x="2256096" y="246217"/>
                    </a:cubicBezTo>
                    <a:cubicBezTo>
                      <a:pt x="2380336" y="161979"/>
                      <a:pt x="2600285" y="46273"/>
                      <a:pt x="2636172" y="46273"/>
                    </a:cubicBezTo>
                    <a:cubicBezTo>
                      <a:pt x="2647135" y="46273"/>
                      <a:pt x="2658676" y="38185"/>
                      <a:pt x="2661814" y="28299"/>
                    </a:cubicBezTo>
                    <a:cubicBezTo>
                      <a:pt x="2664958" y="18413"/>
                      <a:pt x="2681819" y="7501"/>
                      <a:pt x="2699281" y="4053"/>
                    </a:cubicBezTo>
                    <a:cubicBezTo>
                      <a:pt x="2712378" y="1465"/>
                      <a:pt x="2767089" y="-57"/>
                      <a:pt x="2833406" y="1"/>
                    </a:cubicBezTo>
                    <a:close/>
                    <a:moveTo>
                      <a:pt x="2731031" y="352783"/>
                    </a:moveTo>
                    <a:cubicBezTo>
                      <a:pt x="2724048" y="353509"/>
                      <a:pt x="2701135" y="360565"/>
                      <a:pt x="2680113" y="368463"/>
                    </a:cubicBezTo>
                    <a:cubicBezTo>
                      <a:pt x="2596652" y="399825"/>
                      <a:pt x="2495411" y="468649"/>
                      <a:pt x="2348065" y="594195"/>
                    </a:cubicBezTo>
                    <a:cubicBezTo>
                      <a:pt x="2263159" y="666535"/>
                      <a:pt x="2102462" y="794303"/>
                      <a:pt x="1990952" y="878123"/>
                    </a:cubicBezTo>
                    <a:cubicBezTo>
                      <a:pt x="1879443" y="961943"/>
                      <a:pt x="1774599" y="1050113"/>
                      <a:pt x="1757968" y="1074057"/>
                    </a:cubicBezTo>
                    <a:cubicBezTo>
                      <a:pt x="1741336" y="1098001"/>
                      <a:pt x="1722014" y="1123717"/>
                      <a:pt x="1715031" y="1131207"/>
                    </a:cubicBezTo>
                    <a:cubicBezTo>
                      <a:pt x="1700502" y="1146783"/>
                      <a:pt x="1645181" y="1247423"/>
                      <a:pt x="1645181" y="1258277"/>
                    </a:cubicBezTo>
                    <a:cubicBezTo>
                      <a:pt x="1645181" y="1262233"/>
                      <a:pt x="1661887" y="1265473"/>
                      <a:pt x="1682307" y="1265473"/>
                    </a:cubicBezTo>
                    <a:cubicBezTo>
                      <a:pt x="1703850" y="1265473"/>
                      <a:pt x="1736065" y="1279467"/>
                      <a:pt x="1759066" y="1298821"/>
                    </a:cubicBezTo>
                    <a:cubicBezTo>
                      <a:pt x="1826392" y="1355471"/>
                      <a:pt x="1838472" y="1401761"/>
                      <a:pt x="1849801" y="1646473"/>
                    </a:cubicBezTo>
                    <a:cubicBezTo>
                      <a:pt x="1858799" y="1840829"/>
                      <a:pt x="1882208" y="2021157"/>
                      <a:pt x="1907218" y="2088817"/>
                    </a:cubicBezTo>
                    <a:cubicBezTo>
                      <a:pt x="1926795" y="2141789"/>
                      <a:pt x="1982208" y="2180469"/>
                      <a:pt x="2083926" y="2212171"/>
                    </a:cubicBezTo>
                    <a:cubicBezTo>
                      <a:pt x="2228048" y="2257087"/>
                      <a:pt x="2303597" y="2302071"/>
                      <a:pt x="2349622" y="2370373"/>
                    </a:cubicBezTo>
                    <a:cubicBezTo>
                      <a:pt x="2383077" y="2420021"/>
                      <a:pt x="2388013" y="2438359"/>
                      <a:pt x="2387219" y="2510073"/>
                    </a:cubicBezTo>
                    <a:cubicBezTo>
                      <a:pt x="2386109" y="2610983"/>
                      <a:pt x="2369869" y="2644271"/>
                      <a:pt x="2247829" y="2795823"/>
                    </a:cubicBezTo>
                    <a:cubicBezTo>
                      <a:pt x="2197203" y="2858689"/>
                      <a:pt x="2131421" y="2940481"/>
                      <a:pt x="2101649" y="2977587"/>
                    </a:cubicBezTo>
                    <a:cubicBezTo>
                      <a:pt x="2071877" y="3014693"/>
                      <a:pt x="2022721" y="3062109"/>
                      <a:pt x="1992416" y="3082961"/>
                    </a:cubicBezTo>
                    <a:cubicBezTo>
                      <a:pt x="1962110" y="3103811"/>
                      <a:pt x="1926485" y="3133461"/>
                      <a:pt x="1913251" y="3148845"/>
                    </a:cubicBezTo>
                    <a:cubicBezTo>
                      <a:pt x="1879970" y="3187549"/>
                      <a:pt x="1861143" y="3319205"/>
                      <a:pt x="1856548" y="3545405"/>
                    </a:cubicBezTo>
                    <a:cubicBezTo>
                      <a:pt x="1854061" y="3667961"/>
                      <a:pt x="1844642" y="3771763"/>
                      <a:pt x="1830063" y="3837223"/>
                    </a:cubicBezTo>
                    <a:cubicBezTo>
                      <a:pt x="1815211" y="3903923"/>
                      <a:pt x="1806895" y="3997719"/>
                      <a:pt x="1805860" y="4110273"/>
                    </a:cubicBezTo>
                    <a:cubicBezTo>
                      <a:pt x="1804427" y="4265813"/>
                      <a:pt x="1807100" y="4287975"/>
                      <a:pt x="1834676" y="4349103"/>
                    </a:cubicBezTo>
                    <a:cubicBezTo>
                      <a:pt x="1865112" y="4416581"/>
                      <a:pt x="1918008" y="4460341"/>
                      <a:pt x="1952523" y="4446605"/>
                    </a:cubicBezTo>
                    <a:cubicBezTo>
                      <a:pt x="1961602" y="4442993"/>
                      <a:pt x="2019595" y="4458645"/>
                      <a:pt x="2081396" y="4481385"/>
                    </a:cubicBezTo>
                    <a:lnTo>
                      <a:pt x="2193761" y="4522735"/>
                    </a:lnTo>
                    <a:lnTo>
                      <a:pt x="2216396" y="4494777"/>
                    </a:lnTo>
                    <a:cubicBezTo>
                      <a:pt x="2232128" y="4475351"/>
                      <a:pt x="2239613" y="4442449"/>
                      <a:pt x="2240928" y="4386971"/>
                    </a:cubicBezTo>
                    <a:cubicBezTo>
                      <a:pt x="2241969" y="4343053"/>
                      <a:pt x="2248381" y="4269975"/>
                      <a:pt x="2255184" y="4224573"/>
                    </a:cubicBezTo>
                    <a:cubicBezTo>
                      <a:pt x="2261981" y="4179171"/>
                      <a:pt x="2273484" y="4022009"/>
                      <a:pt x="2280739" y="3875323"/>
                    </a:cubicBezTo>
                    <a:cubicBezTo>
                      <a:pt x="2294171" y="3603897"/>
                      <a:pt x="2297625" y="3559485"/>
                      <a:pt x="2319205" y="3380023"/>
                    </a:cubicBezTo>
                    <a:cubicBezTo>
                      <a:pt x="2375022" y="2915917"/>
                      <a:pt x="2423161" y="2616485"/>
                      <a:pt x="2459556" y="2506937"/>
                    </a:cubicBezTo>
                    <a:cubicBezTo>
                      <a:pt x="2472895" y="2466797"/>
                      <a:pt x="2489018" y="2395359"/>
                      <a:pt x="2495393" y="2348189"/>
                    </a:cubicBezTo>
                    <a:cubicBezTo>
                      <a:pt x="2506114" y="2268769"/>
                      <a:pt x="2526405" y="2171021"/>
                      <a:pt x="2579108" y="1944923"/>
                    </a:cubicBezTo>
                    <a:cubicBezTo>
                      <a:pt x="2619137" y="1773223"/>
                      <a:pt x="2658452" y="1594327"/>
                      <a:pt x="2692857" y="1427397"/>
                    </a:cubicBezTo>
                    <a:cubicBezTo>
                      <a:pt x="2710747" y="1340597"/>
                      <a:pt x="2730690" y="1231871"/>
                      <a:pt x="2788876" y="904005"/>
                    </a:cubicBezTo>
                    <a:cubicBezTo>
                      <a:pt x="2816192" y="750065"/>
                      <a:pt x="2822486" y="477749"/>
                      <a:pt x="2800087" y="418833"/>
                    </a:cubicBezTo>
                    <a:cubicBezTo>
                      <a:pt x="2786097" y="382041"/>
                      <a:pt x="2753107" y="350487"/>
                      <a:pt x="2731031" y="352783"/>
                    </a:cubicBezTo>
                    <a:close/>
                    <a:moveTo>
                      <a:pt x="1308631" y="2999289"/>
                    </a:moveTo>
                    <a:lnTo>
                      <a:pt x="1286406" y="3042145"/>
                    </a:lnTo>
                    <a:cubicBezTo>
                      <a:pt x="1264925" y="3083561"/>
                      <a:pt x="1254365" y="3171827"/>
                      <a:pt x="1273706" y="3148305"/>
                    </a:cubicBezTo>
                    <a:cubicBezTo>
                      <a:pt x="1299149" y="3117357"/>
                      <a:pt x="1314913" y="3071553"/>
                      <a:pt x="1311930" y="3037257"/>
                    </a:cubicBezTo>
                    <a:lnTo>
                      <a:pt x="1308631" y="29992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5" name="任意多边形: 形状 184">
                <a:extLst>
                  <a:ext uri="{FF2B5EF4-FFF2-40B4-BE49-F238E27FC236}">
                    <a16:creationId xmlns:a16="http://schemas.microsoft.com/office/drawing/2014/main" id="{969C0D84-B89A-480E-8F5E-027F9649AF46}"/>
                  </a:ext>
                </a:extLst>
              </p:cNvPr>
              <p:cNvSpPr/>
              <p:nvPr/>
            </p:nvSpPr>
            <p:spPr>
              <a:xfrm>
                <a:off x="-22217800" y="2435601"/>
                <a:ext cx="1130300" cy="2908690"/>
              </a:xfrm>
              <a:custGeom>
                <a:avLst/>
                <a:gdLst>
                  <a:gd name="connsiteX0" fmla="*/ 757152 w 1130300"/>
                  <a:gd name="connsiteY0" fmla="*/ 0 h 2908690"/>
                  <a:gd name="connsiteX1" fmla="*/ 1110212 w 1130300"/>
                  <a:gd name="connsiteY1" fmla="*/ 7708 h 2908690"/>
                  <a:gd name="connsiteX2" fmla="*/ 1130300 w 1130300"/>
                  <a:gd name="connsiteY2" fmla="*/ 1462052 h 2908690"/>
                  <a:gd name="connsiteX3" fmla="*/ 1130300 w 1130300"/>
                  <a:gd name="connsiteY3" fmla="*/ 2908690 h 2908690"/>
                  <a:gd name="connsiteX4" fmla="*/ 387352 w 1130300"/>
                  <a:gd name="connsiteY4" fmla="*/ 2889250 h 2908690"/>
                  <a:gd name="connsiteX5" fmla="*/ 390452 w 1130300"/>
                  <a:gd name="connsiteY5" fmla="*/ 1831976 h 2908690"/>
                  <a:gd name="connsiteX6" fmla="*/ 386560 w 1130300"/>
                  <a:gd name="connsiteY6" fmla="*/ 774700 h 2908690"/>
                  <a:gd name="connsiteX7" fmla="*/ 278976 w 1130300"/>
                  <a:gd name="connsiteY7" fmla="*/ 826488 h 2908690"/>
                  <a:gd name="connsiteX8" fmla="*/ 151080 w 1130300"/>
                  <a:gd name="connsiteY8" fmla="*/ 867764 h 2908690"/>
                  <a:gd name="connsiteX9" fmla="*/ 61884 w 1130300"/>
                  <a:gd name="connsiteY9" fmla="*/ 707016 h 2908690"/>
                  <a:gd name="connsiteX10" fmla="*/ 0 w 1130300"/>
                  <a:gd name="connsiteY10" fmla="*/ 533580 h 2908690"/>
                  <a:gd name="connsiteX11" fmla="*/ 129272 w 1130300"/>
                  <a:gd name="connsiteY11" fmla="*/ 445204 h 2908690"/>
                  <a:gd name="connsiteX12" fmla="*/ 273024 w 1130300"/>
                  <a:gd name="connsiteY12" fmla="*/ 385584 h 2908690"/>
                  <a:gd name="connsiteX13" fmla="*/ 322704 w 1130300"/>
                  <a:gd name="connsiteY13" fmla="*/ 484494 h 2908690"/>
                  <a:gd name="connsiteX14" fmla="*/ 393700 w 1130300"/>
                  <a:gd name="connsiteY14" fmla="*/ 322580 h 2908690"/>
                  <a:gd name="connsiteX15" fmla="*/ 408940 w 1130300"/>
                  <a:gd name="connsiteY15" fmla="*/ 15240 h 2908690"/>
                  <a:gd name="connsiteX16" fmla="*/ 757152 w 1130300"/>
                  <a:gd name="connsiteY16" fmla="*/ 0 h 2908690"/>
                  <a:gd name="connsiteX17" fmla="*/ 647700 w 1130300"/>
                  <a:gd name="connsiteY17" fmla="*/ 419100 h 2908690"/>
                  <a:gd name="connsiteX18" fmla="*/ 647700 w 1130300"/>
                  <a:gd name="connsiteY18" fmla="*/ 508000 h 2908690"/>
                  <a:gd name="connsiteX19" fmla="*/ 876300 w 1130300"/>
                  <a:gd name="connsiteY19" fmla="*/ 508000 h 2908690"/>
                  <a:gd name="connsiteX20" fmla="*/ 876300 w 1130300"/>
                  <a:gd name="connsiteY20" fmla="*/ 419100 h 2908690"/>
                  <a:gd name="connsiteX21" fmla="*/ 647700 w 1130300"/>
                  <a:gd name="connsiteY21" fmla="*/ 419100 h 2908690"/>
                  <a:gd name="connsiteX22" fmla="*/ 646092 w 1130300"/>
                  <a:gd name="connsiteY22" fmla="*/ 711200 h 2908690"/>
                  <a:gd name="connsiteX23" fmla="*/ 643720 w 1130300"/>
                  <a:gd name="connsiteY23" fmla="*/ 746124 h 2908690"/>
                  <a:gd name="connsiteX24" fmla="*/ 641352 w 1130300"/>
                  <a:gd name="connsiteY24" fmla="*/ 781050 h 2908690"/>
                  <a:gd name="connsiteX25" fmla="*/ 749300 w 1130300"/>
                  <a:gd name="connsiteY25" fmla="*/ 781050 h 2908690"/>
                  <a:gd name="connsiteX26" fmla="*/ 867580 w 1130300"/>
                  <a:gd name="connsiteY26" fmla="*/ 746124 h 2908690"/>
                  <a:gd name="connsiteX27" fmla="*/ 877908 w 1130300"/>
                  <a:gd name="connsiteY27" fmla="*/ 711200 h 2908690"/>
                  <a:gd name="connsiteX28" fmla="*/ 646092 w 1130300"/>
                  <a:gd name="connsiteY28" fmla="*/ 711200 h 2908690"/>
                  <a:gd name="connsiteX29" fmla="*/ 647700 w 1130300"/>
                  <a:gd name="connsiteY29" fmla="*/ 990600 h 2908690"/>
                  <a:gd name="connsiteX30" fmla="*/ 647700 w 1130300"/>
                  <a:gd name="connsiteY30" fmla="*/ 1079500 h 2908690"/>
                  <a:gd name="connsiteX31" fmla="*/ 876300 w 1130300"/>
                  <a:gd name="connsiteY31" fmla="*/ 1079500 h 2908690"/>
                  <a:gd name="connsiteX32" fmla="*/ 876300 w 1130300"/>
                  <a:gd name="connsiteY32" fmla="*/ 990600 h 2908690"/>
                  <a:gd name="connsiteX33" fmla="*/ 647700 w 1130300"/>
                  <a:gd name="connsiteY33" fmla="*/ 990600 h 2908690"/>
                  <a:gd name="connsiteX34" fmla="*/ 647700 w 1130300"/>
                  <a:gd name="connsiteY34" fmla="*/ 1282700 h 2908690"/>
                  <a:gd name="connsiteX35" fmla="*/ 647700 w 1130300"/>
                  <a:gd name="connsiteY35" fmla="*/ 1358900 h 2908690"/>
                  <a:gd name="connsiteX36" fmla="*/ 876300 w 1130300"/>
                  <a:gd name="connsiteY36" fmla="*/ 1358900 h 2908690"/>
                  <a:gd name="connsiteX37" fmla="*/ 876300 w 1130300"/>
                  <a:gd name="connsiteY37" fmla="*/ 1282700 h 2908690"/>
                  <a:gd name="connsiteX38" fmla="*/ 647700 w 1130300"/>
                  <a:gd name="connsiteY38" fmla="*/ 1282700 h 290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30300" h="2908690">
                    <a:moveTo>
                      <a:pt x="757152" y="0"/>
                    </a:moveTo>
                    <a:cubicBezTo>
                      <a:pt x="940284" y="0"/>
                      <a:pt x="1099164" y="3468"/>
                      <a:pt x="1110212" y="7708"/>
                    </a:cubicBezTo>
                    <a:cubicBezTo>
                      <a:pt x="1128368" y="14676"/>
                      <a:pt x="1130300" y="154626"/>
                      <a:pt x="1130300" y="1462052"/>
                    </a:cubicBezTo>
                    <a:lnTo>
                      <a:pt x="1130300" y="2908690"/>
                    </a:lnTo>
                    <a:lnTo>
                      <a:pt x="387352" y="2889250"/>
                    </a:lnTo>
                    <a:lnTo>
                      <a:pt x="390452" y="1831976"/>
                    </a:lnTo>
                    <a:cubicBezTo>
                      <a:pt x="392160" y="1250474"/>
                      <a:pt x="390408" y="774700"/>
                      <a:pt x="386560" y="774700"/>
                    </a:cubicBezTo>
                    <a:cubicBezTo>
                      <a:pt x="382712" y="774700"/>
                      <a:pt x="334300" y="798004"/>
                      <a:pt x="278976" y="826488"/>
                    </a:cubicBezTo>
                    <a:cubicBezTo>
                      <a:pt x="203148" y="865530"/>
                      <a:pt x="171668" y="875688"/>
                      <a:pt x="151080" y="867764"/>
                    </a:cubicBezTo>
                    <a:cubicBezTo>
                      <a:pt x="131404" y="860188"/>
                      <a:pt x="106464" y="815244"/>
                      <a:pt x="61884" y="707016"/>
                    </a:cubicBezTo>
                    <a:cubicBezTo>
                      <a:pt x="27848" y="624388"/>
                      <a:pt x="0" y="546344"/>
                      <a:pt x="0" y="533580"/>
                    </a:cubicBezTo>
                    <a:cubicBezTo>
                      <a:pt x="0" y="516900"/>
                      <a:pt x="36332" y="492060"/>
                      <a:pt x="129272" y="445204"/>
                    </a:cubicBezTo>
                    <a:cubicBezTo>
                      <a:pt x="200372" y="409356"/>
                      <a:pt x="265060" y="382526"/>
                      <a:pt x="273024" y="385584"/>
                    </a:cubicBezTo>
                    <a:cubicBezTo>
                      <a:pt x="280988" y="388638"/>
                      <a:pt x="303344" y="433148"/>
                      <a:pt x="322704" y="484494"/>
                    </a:cubicBezTo>
                    <a:cubicBezTo>
                      <a:pt x="388988" y="660296"/>
                      <a:pt x="393700" y="649546"/>
                      <a:pt x="393700" y="322580"/>
                    </a:cubicBezTo>
                    <a:cubicBezTo>
                      <a:pt x="393700" y="112324"/>
                      <a:pt x="397972" y="26210"/>
                      <a:pt x="408940" y="15240"/>
                    </a:cubicBezTo>
                    <a:cubicBezTo>
                      <a:pt x="420020" y="4162"/>
                      <a:pt x="515108" y="0"/>
                      <a:pt x="757152" y="0"/>
                    </a:cubicBezTo>
                    <a:close/>
                    <a:moveTo>
                      <a:pt x="647700" y="419100"/>
                    </a:moveTo>
                    <a:lnTo>
                      <a:pt x="647700" y="508000"/>
                    </a:lnTo>
                    <a:lnTo>
                      <a:pt x="876300" y="508000"/>
                    </a:lnTo>
                    <a:lnTo>
                      <a:pt x="876300" y="419100"/>
                    </a:lnTo>
                    <a:lnTo>
                      <a:pt x="647700" y="419100"/>
                    </a:lnTo>
                    <a:close/>
                    <a:moveTo>
                      <a:pt x="646092" y="711200"/>
                    </a:moveTo>
                    <a:lnTo>
                      <a:pt x="643720" y="746124"/>
                    </a:lnTo>
                    <a:lnTo>
                      <a:pt x="641352" y="781050"/>
                    </a:lnTo>
                    <a:lnTo>
                      <a:pt x="749300" y="781050"/>
                    </a:lnTo>
                    <a:cubicBezTo>
                      <a:pt x="856092" y="781050"/>
                      <a:pt x="857360" y="780676"/>
                      <a:pt x="867580" y="746124"/>
                    </a:cubicBezTo>
                    <a:lnTo>
                      <a:pt x="877908" y="711200"/>
                    </a:lnTo>
                    <a:lnTo>
                      <a:pt x="646092" y="711200"/>
                    </a:lnTo>
                    <a:close/>
                    <a:moveTo>
                      <a:pt x="647700" y="990600"/>
                    </a:moveTo>
                    <a:lnTo>
                      <a:pt x="647700" y="1079500"/>
                    </a:lnTo>
                    <a:lnTo>
                      <a:pt x="876300" y="1079500"/>
                    </a:lnTo>
                    <a:lnTo>
                      <a:pt x="876300" y="990600"/>
                    </a:lnTo>
                    <a:lnTo>
                      <a:pt x="647700" y="990600"/>
                    </a:lnTo>
                    <a:close/>
                    <a:moveTo>
                      <a:pt x="647700" y="1282700"/>
                    </a:moveTo>
                    <a:lnTo>
                      <a:pt x="647700" y="1358900"/>
                    </a:lnTo>
                    <a:lnTo>
                      <a:pt x="876300" y="1358900"/>
                    </a:lnTo>
                    <a:lnTo>
                      <a:pt x="876300" y="1282700"/>
                    </a:lnTo>
                    <a:lnTo>
                      <a:pt x="647700" y="128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6" name="任意多边形: 形状 185">
                <a:extLst>
                  <a:ext uri="{FF2B5EF4-FFF2-40B4-BE49-F238E27FC236}">
                    <a16:creationId xmlns:a16="http://schemas.microsoft.com/office/drawing/2014/main" id="{72E9794B-69C3-4533-9D41-50CBC307FA4B}"/>
                  </a:ext>
                </a:extLst>
              </p:cNvPr>
              <p:cNvSpPr/>
              <p:nvPr/>
            </p:nvSpPr>
            <p:spPr>
              <a:xfrm>
                <a:off x="-119560" y="2587167"/>
                <a:ext cx="3286273" cy="6458260"/>
              </a:xfrm>
              <a:custGeom>
                <a:avLst/>
                <a:gdLst>
                  <a:gd name="connsiteX0" fmla="*/ 2050424 w 3286273"/>
                  <a:gd name="connsiteY0" fmla="*/ 666 h 6458260"/>
                  <a:gd name="connsiteX1" fmla="*/ 2570190 w 3286273"/>
                  <a:gd name="connsiteY1" fmla="*/ 342454 h 6458260"/>
                  <a:gd name="connsiteX2" fmla="*/ 2896636 w 3286273"/>
                  <a:gd name="connsiteY2" fmla="*/ 644844 h 6458260"/>
                  <a:gd name="connsiteX3" fmla="*/ 3285088 w 3286273"/>
                  <a:gd name="connsiteY3" fmla="*/ 1174306 h 6458260"/>
                  <a:gd name="connsiteX4" fmla="*/ 3189344 w 3286273"/>
                  <a:gd name="connsiteY4" fmla="*/ 1411974 h 6458260"/>
                  <a:gd name="connsiteX5" fmla="*/ 3070482 w 3286273"/>
                  <a:gd name="connsiteY5" fmla="*/ 1490134 h 6458260"/>
                  <a:gd name="connsiteX6" fmla="*/ 2788056 w 3286273"/>
                  <a:gd name="connsiteY6" fmla="*/ 1598958 h 6458260"/>
                  <a:gd name="connsiteX7" fmla="*/ 2635120 w 3286273"/>
                  <a:gd name="connsiteY7" fmla="*/ 1733562 h 6458260"/>
                  <a:gd name="connsiteX8" fmla="*/ 2348858 w 3286273"/>
                  <a:gd name="connsiteY8" fmla="*/ 2064064 h 6458260"/>
                  <a:gd name="connsiteX9" fmla="*/ 2245068 w 3286273"/>
                  <a:gd name="connsiteY9" fmla="*/ 2203764 h 6458260"/>
                  <a:gd name="connsiteX10" fmla="*/ 1895124 w 3286273"/>
                  <a:gd name="connsiteY10" fmla="*/ 2725878 h 6458260"/>
                  <a:gd name="connsiteX11" fmla="*/ 1751750 w 3286273"/>
                  <a:gd name="connsiteY11" fmla="*/ 2960830 h 6458260"/>
                  <a:gd name="connsiteX12" fmla="*/ 1331980 w 3286273"/>
                  <a:gd name="connsiteY12" fmla="*/ 3724290 h 6458260"/>
                  <a:gd name="connsiteX13" fmla="*/ 1147812 w 3286273"/>
                  <a:gd name="connsiteY13" fmla="*/ 4105290 h 6458260"/>
                  <a:gd name="connsiteX14" fmla="*/ 1028464 w 3286273"/>
                  <a:gd name="connsiteY14" fmla="*/ 4480326 h 6458260"/>
                  <a:gd name="connsiteX15" fmla="*/ 1065936 w 3286273"/>
                  <a:gd name="connsiteY15" fmla="*/ 4540758 h 6458260"/>
                  <a:gd name="connsiteX16" fmla="*/ 1244662 w 3286273"/>
                  <a:gd name="connsiteY16" fmla="*/ 4515464 h 6458260"/>
                  <a:gd name="connsiteX17" fmla="*/ 1629692 w 3286273"/>
                  <a:gd name="connsiteY17" fmla="*/ 4098406 h 6458260"/>
                  <a:gd name="connsiteX18" fmla="*/ 1949888 w 3286273"/>
                  <a:gd name="connsiteY18" fmla="*/ 3682588 h 6458260"/>
                  <a:gd name="connsiteX19" fmla="*/ 2781064 w 3286273"/>
                  <a:gd name="connsiteY19" fmla="*/ 2534336 h 6458260"/>
                  <a:gd name="connsiteX20" fmla="*/ 2992032 w 3286273"/>
                  <a:gd name="connsiteY20" fmla="*/ 2257414 h 6458260"/>
                  <a:gd name="connsiteX21" fmla="*/ 3051604 w 3286273"/>
                  <a:gd name="connsiteY21" fmla="*/ 2257926 h 6458260"/>
                  <a:gd name="connsiteX22" fmla="*/ 2904124 w 3286273"/>
                  <a:gd name="connsiteY22" fmla="*/ 2574374 h 6458260"/>
                  <a:gd name="connsiteX23" fmla="*/ 2527172 w 3286273"/>
                  <a:gd name="connsiteY23" fmla="*/ 3296482 h 6458260"/>
                  <a:gd name="connsiteX24" fmla="*/ 1743636 w 3286273"/>
                  <a:gd name="connsiteY24" fmla="*/ 4776034 h 6458260"/>
                  <a:gd name="connsiteX25" fmla="*/ 1622416 w 3286273"/>
                  <a:gd name="connsiteY25" fmla="*/ 4985582 h 6458260"/>
                  <a:gd name="connsiteX26" fmla="*/ 1491902 w 3286273"/>
                  <a:gd name="connsiteY26" fmla="*/ 5241466 h 6458260"/>
                  <a:gd name="connsiteX27" fmla="*/ 1323392 w 3286273"/>
                  <a:gd name="connsiteY27" fmla="*/ 5571666 h 6458260"/>
                  <a:gd name="connsiteX28" fmla="*/ 1180746 w 3286273"/>
                  <a:gd name="connsiteY28" fmla="*/ 5899982 h 6458260"/>
                  <a:gd name="connsiteX29" fmla="*/ 934398 w 3286273"/>
                  <a:gd name="connsiteY29" fmla="*/ 6329002 h 6458260"/>
                  <a:gd name="connsiteX30" fmla="*/ 628414 w 3286273"/>
                  <a:gd name="connsiteY30" fmla="*/ 6458258 h 6458260"/>
                  <a:gd name="connsiteX31" fmla="*/ 466322 w 3286273"/>
                  <a:gd name="connsiteY31" fmla="*/ 6427724 h 6458260"/>
                  <a:gd name="connsiteX32" fmla="*/ 7676 w 3286273"/>
                  <a:gd name="connsiteY32" fmla="*/ 5731526 h 6458260"/>
                  <a:gd name="connsiteX33" fmla="*/ 185790 w 3286273"/>
                  <a:gd name="connsiteY33" fmla="*/ 5269270 h 6458260"/>
                  <a:gd name="connsiteX34" fmla="*/ 555494 w 3286273"/>
                  <a:gd name="connsiteY34" fmla="*/ 4706182 h 6458260"/>
                  <a:gd name="connsiteX35" fmla="*/ 754136 w 3286273"/>
                  <a:gd name="connsiteY35" fmla="*/ 4384642 h 6458260"/>
                  <a:gd name="connsiteX36" fmla="*/ 863364 w 3286273"/>
                  <a:gd name="connsiteY36" fmla="*/ 4210246 h 6458260"/>
                  <a:gd name="connsiteX37" fmla="*/ 1076396 w 3286273"/>
                  <a:gd name="connsiteY37" fmla="*/ 3798134 h 6458260"/>
                  <a:gd name="connsiteX38" fmla="*/ 1244872 w 3286273"/>
                  <a:gd name="connsiteY38" fmla="*/ 3518734 h 6458260"/>
                  <a:gd name="connsiteX39" fmla="*/ 1409542 w 3286273"/>
                  <a:gd name="connsiteY39" fmla="*/ 3245682 h 6458260"/>
                  <a:gd name="connsiteX40" fmla="*/ 1663266 w 3286273"/>
                  <a:gd name="connsiteY40" fmla="*/ 2820234 h 6458260"/>
                  <a:gd name="connsiteX41" fmla="*/ 1717848 w 3286273"/>
                  <a:gd name="connsiteY41" fmla="*/ 2724982 h 6458260"/>
                  <a:gd name="connsiteX42" fmla="*/ 1856140 w 3286273"/>
                  <a:gd name="connsiteY42" fmla="*/ 2477334 h 6458260"/>
                  <a:gd name="connsiteX43" fmla="*/ 2046008 w 3286273"/>
                  <a:gd name="connsiteY43" fmla="*/ 2121734 h 6458260"/>
                  <a:gd name="connsiteX44" fmla="*/ 2195202 w 3286273"/>
                  <a:gd name="connsiteY44" fmla="*/ 1838964 h 6458260"/>
                  <a:gd name="connsiteX45" fmla="*/ 2267812 w 3286273"/>
                  <a:gd name="connsiteY45" fmla="*/ 1642114 h 6458260"/>
                  <a:gd name="connsiteX46" fmla="*/ 2140942 w 3286273"/>
                  <a:gd name="connsiteY46" fmla="*/ 1205010 h 6458260"/>
                  <a:gd name="connsiteX47" fmla="*/ 1831116 w 3286273"/>
                  <a:gd name="connsiteY47" fmla="*/ 878056 h 6458260"/>
                  <a:gd name="connsiteX48" fmla="*/ 1784114 w 3286273"/>
                  <a:gd name="connsiteY48" fmla="*/ 809130 h 6458260"/>
                  <a:gd name="connsiteX49" fmla="*/ 1788148 w 3286273"/>
                  <a:gd name="connsiteY49" fmla="*/ 636756 h 6458260"/>
                  <a:gd name="connsiteX50" fmla="*/ 1951700 w 3286273"/>
                  <a:gd name="connsiteY50" fmla="*/ 26546 h 6458260"/>
                  <a:gd name="connsiteX51" fmla="*/ 2050424 w 3286273"/>
                  <a:gd name="connsiteY51" fmla="*/ 666 h 645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86273" h="6458260">
                    <a:moveTo>
                      <a:pt x="2050424" y="666"/>
                    </a:moveTo>
                    <a:cubicBezTo>
                      <a:pt x="2169036" y="10378"/>
                      <a:pt x="2346052" y="126230"/>
                      <a:pt x="2570190" y="342454"/>
                    </a:cubicBezTo>
                    <a:cubicBezTo>
                      <a:pt x="2661722" y="430754"/>
                      <a:pt x="2808622" y="566830"/>
                      <a:pt x="2896636" y="644844"/>
                    </a:cubicBezTo>
                    <a:cubicBezTo>
                      <a:pt x="3205826" y="918914"/>
                      <a:pt x="3298124" y="1044714"/>
                      <a:pt x="3285088" y="1174306"/>
                    </a:cubicBezTo>
                    <a:cubicBezTo>
                      <a:pt x="3277666" y="1248114"/>
                      <a:pt x="3245876" y="1327022"/>
                      <a:pt x="3189344" y="1411974"/>
                    </a:cubicBezTo>
                    <a:cubicBezTo>
                      <a:pt x="3153962" y="1465144"/>
                      <a:pt x="3142958" y="1472378"/>
                      <a:pt x="3070482" y="1490134"/>
                    </a:cubicBezTo>
                    <a:cubicBezTo>
                      <a:pt x="2890930" y="1534122"/>
                      <a:pt x="2837512" y="1554706"/>
                      <a:pt x="2788056" y="1598958"/>
                    </a:cubicBezTo>
                    <a:cubicBezTo>
                      <a:pt x="2760470" y="1623642"/>
                      <a:pt x="2691646" y="1684214"/>
                      <a:pt x="2635120" y="1733562"/>
                    </a:cubicBezTo>
                    <a:cubicBezTo>
                      <a:pt x="2516048" y="1837506"/>
                      <a:pt x="2427820" y="1939366"/>
                      <a:pt x="2348858" y="2064064"/>
                    </a:cubicBezTo>
                    <a:cubicBezTo>
                      <a:pt x="2318078" y="2112674"/>
                      <a:pt x="2271372" y="2175538"/>
                      <a:pt x="2245068" y="2203764"/>
                    </a:cubicBezTo>
                    <a:cubicBezTo>
                      <a:pt x="2186048" y="2267098"/>
                      <a:pt x="1948842" y="2621010"/>
                      <a:pt x="1895124" y="2725878"/>
                    </a:cubicBezTo>
                    <a:cubicBezTo>
                      <a:pt x="1873402" y="2768282"/>
                      <a:pt x="1808884" y="2874010"/>
                      <a:pt x="1751750" y="2960830"/>
                    </a:cubicBezTo>
                    <a:cubicBezTo>
                      <a:pt x="1608574" y="3178398"/>
                      <a:pt x="1478736" y="3414538"/>
                      <a:pt x="1331980" y="3724290"/>
                    </a:cubicBezTo>
                    <a:cubicBezTo>
                      <a:pt x="1263524" y="3868778"/>
                      <a:pt x="1180648" y="4040228"/>
                      <a:pt x="1147812" y="4105290"/>
                    </a:cubicBezTo>
                    <a:cubicBezTo>
                      <a:pt x="1086056" y="4227658"/>
                      <a:pt x="1028464" y="4408640"/>
                      <a:pt x="1028464" y="4480326"/>
                    </a:cubicBezTo>
                    <a:cubicBezTo>
                      <a:pt x="1028464" y="4512944"/>
                      <a:pt x="1036166" y="4525362"/>
                      <a:pt x="1065936" y="4540758"/>
                    </a:cubicBezTo>
                    <a:cubicBezTo>
                      <a:pt x="1126650" y="4572156"/>
                      <a:pt x="1177174" y="4565006"/>
                      <a:pt x="1244662" y="4515464"/>
                    </a:cubicBezTo>
                    <a:cubicBezTo>
                      <a:pt x="1332800" y="4450766"/>
                      <a:pt x="1494440" y="4275678"/>
                      <a:pt x="1629692" y="4098406"/>
                    </a:cubicBezTo>
                    <a:cubicBezTo>
                      <a:pt x="1694408" y="4013582"/>
                      <a:pt x="1838496" y="3826466"/>
                      <a:pt x="1949888" y="3682588"/>
                    </a:cubicBezTo>
                    <a:cubicBezTo>
                      <a:pt x="2268804" y="3270658"/>
                      <a:pt x="2522260" y="2920514"/>
                      <a:pt x="2781064" y="2534336"/>
                    </a:cubicBezTo>
                    <a:cubicBezTo>
                      <a:pt x="2929116" y="2313416"/>
                      <a:pt x="2946460" y="2290654"/>
                      <a:pt x="2992032" y="2257414"/>
                    </a:cubicBezTo>
                    <a:cubicBezTo>
                      <a:pt x="3033748" y="2226990"/>
                      <a:pt x="3039564" y="2227040"/>
                      <a:pt x="3051604" y="2257926"/>
                    </a:cubicBezTo>
                    <a:cubicBezTo>
                      <a:pt x="3059536" y="2278274"/>
                      <a:pt x="3026868" y="2348370"/>
                      <a:pt x="2904124" y="2574374"/>
                    </a:cubicBezTo>
                    <a:cubicBezTo>
                      <a:pt x="2817406" y="2734044"/>
                      <a:pt x="2647780" y="3058994"/>
                      <a:pt x="2527172" y="3296482"/>
                    </a:cubicBezTo>
                    <a:cubicBezTo>
                      <a:pt x="2158832" y="4021806"/>
                      <a:pt x="1925044" y="4463262"/>
                      <a:pt x="1743636" y="4776034"/>
                    </a:cubicBezTo>
                    <a:cubicBezTo>
                      <a:pt x="1684892" y="4877314"/>
                      <a:pt x="1630344" y="4971614"/>
                      <a:pt x="1622416" y="4985582"/>
                    </a:cubicBezTo>
                    <a:cubicBezTo>
                      <a:pt x="1614488" y="4999554"/>
                      <a:pt x="1555756" y="5114698"/>
                      <a:pt x="1491902" y="5241466"/>
                    </a:cubicBezTo>
                    <a:cubicBezTo>
                      <a:pt x="1428046" y="5368230"/>
                      <a:pt x="1352218" y="5516818"/>
                      <a:pt x="1323392" y="5571666"/>
                    </a:cubicBezTo>
                    <a:cubicBezTo>
                      <a:pt x="1294568" y="5626510"/>
                      <a:pt x="1230376" y="5774254"/>
                      <a:pt x="1180746" y="5899982"/>
                    </a:cubicBezTo>
                    <a:cubicBezTo>
                      <a:pt x="1081738" y="6150802"/>
                      <a:pt x="1032048" y="6237338"/>
                      <a:pt x="934398" y="6329002"/>
                    </a:cubicBezTo>
                    <a:cubicBezTo>
                      <a:pt x="833404" y="6423810"/>
                      <a:pt x="751212" y="6458530"/>
                      <a:pt x="628414" y="6458258"/>
                    </a:cubicBezTo>
                    <a:cubicBezTo>
                      <a:pt x="546996" y="6458078"/>
                      <a:pt x="514800" y="6452014"/>
                      <a:pt x="466322" y="6427724"/>
                    </a:cubicBezTo>
                    <a:cubicBezTo>
                      <a:pt x="265512" y="6327110"/>
                      <a:pt x="46006" y="5993914"/>
                      <a:pt x="7676" y="5731526"/>
                    </a:cubicBezTo>
                    <a:cubicBezTo>
                      <a:pt x="-18762" y="5550554"/>
                      <a:pt x="18964" y="5452648"/>
                      <a:pt x="185790" y="5269270"/>
                    </a:cubicBezTo>
                    <a:cubicBezTo>
                      <a:pt x="289232" y="5155566"/>
                      <a:pt x="313680" y="5118330"/>
                      <a:pt x="555494" y="4706182"/>
                    </a:cubicBezTo>
                    <a:cubicBezTo>
                      <a:pt x="604672" y="4622362"/>
                      <a:pt x="694060" y="4477670"/>
                      <a:pt x="754136" y="4384642"/>
                    </a:cubicBezTo>
                    <a:cubicBezTo>
                      <a:pt x="814210" y="4291616"/>
                      <a:pt x="863364" y="4213138"/>
                      <a:pt x="863364" y="4210246"/>
                    </a:cubicBezTo>
                    <a:cubicBezTo>
                      <a:pt x="863364" y="4203522"/>
                      <a:pt x="1042508" y="3856966"/>
                      <a:pt x="1076396" y="3798134"/>
                    </a:cubicBezTo>
                    <a:cubicBezTo>
                      <a:pt x="1090480" y="3773686"/>
                      <a:pt x="1166294" y="3647956"/>
                      <a:pt x="1244872" y="3518734"/>
                    </a:cubicBezTo>
                    <a:cubicBezTo>
                      <a:pt x="1323452" y="3389510"/>
                      <a:pt x="1397552" y="3266638"/>
                      <a:pt x="1409542" y="3245682"/>
                    </a:cubicBezTo>
                    <a:cubicBezTo>
                      <a:pt x="1434468" y="3202118"/>
                      <a:pt x="1645024" y="2849046"/>
                      <a:pt x="1663266" y="2820234"/>
                    </a:cubicBezTo>
                    <a:cubicBezTo>
                      <a:pt x="1669898" y="2809754"/>
                      <a:pt x="1694460" y="2766894"/>
                      <a:pt x="1717848" y="2724982"/>
                    </a:cubicBezTo>
                    <a:cubicBezTo>
                      <a:pt x="1741236" y="2683074"/>
                      <a:pt x="1803468" y="2571630"/>
                      <a:pt x="1856140" y="2477334"/>
                    </a:cubicBezTo>
                    <a:cubicBezTo>
                      <a:pt x="1908810" y="2383036"/>
                      <a:pt x="1994250" y="2223014"/>
                      <a:pt x="2046008" y="2121734"/>
                    </a:cubicBezTo>
                    <a:cubicBezTo>
                      <a:pt x="2097764" y="2020450"/>
                      <a:pt x="2164904" y="1893204"/>
                      <a:pt x="2195202" y="1838964"/>
                    </a:cubicBezTo>
                    <a:cubicBezTo>
                      <a:pt x="2234548" y="1768538"/>
                      <a:pt x="2255304" y="1712262"/>
                      <a:pt x="2267812" y="1642114"/>
                    </a:cubicBezTo>
                    <a:cubicBezTo>
                      <a:pt x="2315294" y="1375832"/>
                      <a:pt x="2310684" y="1359940"/>
                      <a:pt x="2140942" y="1205010"/>
                    </a:cubicBezTo>
                    <a:cubicBezTo>
                      <a:pt x="1974006" y="1052640"/>
                      <a:pt x="1888980" y="962910"/>
                      <a:pt x="1831116" y="878056"/>
                    </a:cubicBezTo>
                    <a:lnTo>
                      <a:pt x="1784114" y="809130"/>
                    </a:lnTo>
                    <a:lnTo>
                      <a:pt x="1788148" y="636756"/>
                    </a:lnTo>
                    <a:cubicBezTo>
                      <a:pt x="1794576" y="361910"/>
                      <a:pt x="1866504" y="93564"/>
                      <a:pt x="1951700" y="26546"/>
                    </a:cubicBezTo>
                    <a:cubicBezTo>
                      <a:pt x="1977840" y="5984"/>
                      <a:pt x="2010888" y="-2572"/>
                      <a:pt x="2050424" y="6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7" name="任意多边形: 形状 186">
                <a:extLst>
                  <a:ext uri="{FF2B5EF4-FFF2-40B4-BE49-F238E27FC236}">
                    <a16:creationId xmlns:a16="http://schemas.microsoft.com/office/drawing/2014/main" id="{F45963CA-3842-4140-9E13-A0E01580B2FF}"/>
                  </a:ext>
                </a:extLst>
              </p:cNvPr>
              <p:cNvSpPr/>
              <p:nvPr/>
            </p:nvSpPr>
            <p:spPr>
              <a:xfrm>
                <a:off x="-20922400" y="2676015"/>
                <a:ext cx="2239375" cy="2668314"/>
              </a:xfrm>
              <a:custGeom>
                <a:avLst/>
                <a:gdLst>
                  <a:gd name="connsiteX0" fmla="*/ 212668 w 2239375"/>
                  <a:gd name="connsiteY0" fmla="*/ 40 h 2668314"/>
                  <a:gd name="connsiteX1" fmla="*/ 645164 w 2239375"/>
                  <a:gd name="connsiteY1" fmla="*/ 16126 h 2668314"/>
                  <a:gd name="connsiteX2" fmla="*/ 660400 w 2239375"/>
                  <a:gd name="connsiteY2" fmla="*/ 290382 h 2668314"/>
                  <a:gd name="connsiteX3" fmla="*/ 660400 w 2239375"/>
                  <a:gd name="connsiteY3" fmla="*/ 549400 h 2668314"/>
                  <a:gd name="connsiteX4" fmla="*/ 708028 w 2239375"/>
                  <a:gd name="connsiteY4" fmla="*/ 511834 h 2668314"/>
                  <a:gd name="connsiteX5" fmla="*/ 1145868 w 2239375"/>
                  <a:gd name="connsiteY5" fmla="*/ 284580 h 2668314"/>
                  <a:gd name="connsiteX6" fmla="*/ 1317740 w 2239375"/>
                  <a:gd name="connsiteY6" fmla="*/ 597786 h 2668314"/>
                  <a:gd name="connsiteX7" fmla="*/ 1428640 w 2239375"/>
                  <a:gd name="connsiteY7" fmla="*/ 807336 h 2668314"/>
                  <a:gd name="connsiteX8" fmla="*/ 1562300 w 2239375"/>
                  <a:gd name="connsiteY8" fmla="*/ 1061336 h 2668314"/>
                  <a:gd name="connsiteX9" fmla="*/ 1685832 w 2239375"/>
                  <a:gd name="connsiteY9" fmla="*/ 1289228 h 2668314"/>
                  <a:gd name="connsiteX10" fmla="*/ 1806204 w 2239375"/>
                  <a:gd name="connsiteY10" fmla="*/ 1517828 h 2668314"/>
                  <a:gd name="connsiteX11" fmla="*/ 1924096 w 2239375"/>
                  <a:gd name="connsiteY11" fmla="*/ 1747136 h 2668314"/>
                  <a:gd name="connsiteX12" fmla="*/ 2015868 w 2239375"/>
                  <a:gd name="connsiteY12" fmla="*/ 1918586 h 2668314"/>
                  <a:gd name="connsiteX13" fmla="*/ 2157268 w 2239375"/>
                  <a:gd name="connsiteY13" fmla="*/ 2180750 h 2668314"/>
                  <a:gd name="connsiteX14" fmla="*/ 2222176 w 2239375"/>
                  <a:gd name="connsiteY14" fmla="*/ 2388486 h 2668314"/>
                  <a:gd name="connsiteX15" fmla="*/ 2082800 w 2239375"/>
                  <a:gd name="connsiteY15" fmla="*/ 2464686 h 2668314"/>
                  <a:gd name="connsiteX16" fmla="*/ 1949612 w 2239375"/>
                  <a:gd name="connsiteY16" fmla="*/ 2540886 h 2668314"/>
                  <a:gd name="connsiteX17" fmla="*/ 1834400 w 2239375"/>
                  <a:gd name="connsiteY17" fmla="*/ 2606270 h 2668314"/>
                  <a:gd name="connsiteX18" fmla="*/ 1704648 w 2239375"/>
                  <a:gd name="connsiteY18" fmla="*/ 2659882 h 2668314"/>
                  <a:gd name="connsiteX19" fmla="*/ 1521428 w 2239375"/>
                  <a:gd name="connsiteY19" fmla="*/ 2350386 h 2668314"/>
                  <a:gd name="connsiteX20" fmla="*/ 1397040 w 2239375"/>
                  <a:gd name="connsiteY20" fmla="*/ 2115436 h 2668314"/>
                  <a:gd name="connsiteX21" fmla="*/ 1272960 w 2239375"/>
                  <a:gd name="connsiteY21" fmla="*/ 1880486 h 2668314"/>
                  <a:gd name="connsiteX22" fmla="*/ 1155616 w 2239375"/>
                  <a:gd name="connsiteY22" fmla="*/ 1658236 h 2668314"/>
                  <a:gd name="connsiteX23" fmla="*/ 1035164 w 2239375"/>
                  <a:gd name="connsiteY23" fmla="*/ 1429636 h 2668314"/>
                  <a:gd name="connsiteX24" fmla="*/ 926972 w 2239375"/>
                  <a:gd name="connsiteY24" fmla="*/ 1226436 h 2668314"/>
                  <a:gd name="connsiteX25" fmla="*/ 812404 w 2239375"/>
                  <a:gd name="connsiteY25" fmla="*/ 1010536 h 2668314"/>
                  <a:gd name="connsiteX26" fmla="*/ 693340 w 2239375"/>
                  <a:gd name="connsiteY26" fmla="*/ 784974 h 2668314"/>
                  <a:gd name="connsiteX27" fmla="*/ 654052 w 2239375"/>
                  <a:gd name="connsiteY27" fmla="*/ 711814 h 2668314"/>
                  <a:gd name="connsiteX28" fmla="*/ 641352 w 2239375"/>
                  <a:gd name="connsiteY28" fmla="*/ 2648836 h 2668314"/>
                  <a:gd name="connsiteX29" fmla="*/ 0 w 2239375"/>
                  <a:gd name="connsiteY29" fmla="*/ 2668314 h 2668314"/>
                  <a:gd name="connsiteX30" fmla="*/ 0 w 2239375"/>
                  <a:gd name="connsiteY30" fmla="*/ 1343066 h 2668314"/>
                  <a:gd name="connsiteX31" fmla="*/ 8468 w 2239375"/>
                  <a:gd name="connsiteY31" fmla="*/ 9354 h 2668314"/>
                  <a:gd name="connsiteX32" fmla="*/ 212668 w 2239375"/>
                  <a:gd name="connsiteY32" fmla="*/ 40 h 2668314"/>
                  <a:gd name="connsiteX33" fmla="*/ 215900 w 2239375"/>
                  <a:gd name="connsiteY33" fmla="*/ 470786 h 2668314"/>
                  <a:gd name="connsiteX34" fmla="*/ 215900 w 2239375"/>
                  <a:gd name="connsiteY34" fmla="*/ 560674 h 2668314"/>
                  <a:gd name="connsiteX35" fmla="*/ 320676 w 2239375"/>
                  <a:gd name="connsiteY35" fmla="*/ 550656 h 2668314"/>
                  <a:gd name="connsiteX36" fmla="*/ 435780 w 2239375"/>
                  <a:gd name="connsiteY36" fmla="*/ 505710 h 2668314"/>
                  <a:gd name="connsiteX37" fmla="*/ 446108 w 2239375"/>
                  <a:gd name="connsiteY37" fmla="*/ 470786 h 2668314"/>
                  <a:gd name="connsiteX38" fmla="*/ 215900 w 2239375"/>
                  <a:gd name="connsiteY38" fmla="*/ 470786 h 2668314"/>
                  <a:gd name="connsiteX39" fmla="*/ 425452 w 2239375"/>
                  <a:gd name="connsiteY39" fmla="*/ 743836 h 2668314"/>
                  <a:gd name="connsiteX40" fmla="*/ 215900 w 2239375"/>
                  <a:gd name="connsiteY40" fmla="*/ 749198 h 2668314"/>
                  <a:gd name="connsiteX41" fmla="*/ 215900 w 2239375"/>
                  <a:gd name="connsiteY41" fmla="*/ 839086 h 2668314"/>
                  <a:gd name="connsiteX42" fmla="*/ 446108 w 2239375"/>
                  <a:gd name="connsiteY42" fmla="*/ 839086 h 2668314"/>
                  <a:gd name="connsiteX43" fmla="*/ 425452 w 2239375"/>
                  <a:gd name="connsiteY43" fmla="*/ 743836 h 2668314"/>
                  <a:gd name="connsiteX44" fmla="*/ 215900 w 2239375"/>
                  <a:gd name="connsiteY44" fmla="*/ 1042286 h 2668314"/>
                  <a:gd name="connsiteX45" fmla="*/ 215900 w 2239375"/>
                  <a:gd name="connsiteY45" fmla="*/ 1118486 h 2668314"/>
                  <a:gd name="connsiteX46" fmla="*/ 444500 w 2239375"/>
                  <a:gd name="connsiteY46" fmla="*/ 1118486 h 2668314"/>
                  <a:gd name="connsiteX47" fmla="*/ 444500 w 2239375"/>
                  <a:gd name="connsiteY47" fmla="*/ 1042286 h 2668314"/>
                  <a:gd name="connsiteX48" fmla="*/ 215900 w 2239375"/>
                  <a:gd name="connsiteY48" fmla="*/ 1042286 h 2668314"/>
                  <a:gd name="connsiteX49" fmla="*/ 1163108 w 2239375"/>
                  <a:gd name="connsiteY49" fmla="*/ 787934 h 2668314"/>
                  <a:gd name="connsiteX50" fmla="*/ 1085532 w 2239375"/>
                  <a:gd name="connsiteY50" fmla="*/ 821246 h 2668314"/>
                  <a:gd name="connsiteX51" fmla="*/ 984252 w 2239375"/>
                  <a:gd name="connsiteY51" fmla="*/ 868726 h 2668314"/>
                  <a:gd name="connsiteX52" fmla="*/ 990604 w 2239375"/>
                  <a:gd name="connsiteY52" fmla="*/ 913002 h 2668314"/>
                  <a:gd name="connsiteX53" fmla="*/ 1009652 w 2239375"/>
                  <a:gd name="connsiteY53" fmla="*/ 952958 h 2668314"/>
                  <a:gd name="connsiteX54" fmla="*/ 1104900 w 2239375"/>
                  <a:gd name="connsiteY54" fmla="*/ 895942 h 2668314"/>
                  <a:gd name="connsiteX55" fmla="*/ 1202672 w 2239375"/>
                  <a:gd name="connsiteY55" fmla="*/ 830694 h 2668314"/>
                  <a:gd name="connsiteX56" fmla="*/ 1189652 w 2239375"/>
                  <a:gd name="connsiteY56" fmla="*/ 800274 h 2668314"/>
                  <a:gd name="connsiteX57" fmla="*/ 1163108 w 2239375"/>
                  <a:gd name="connsiteY57" fmla="*/ 787934 h 2668314"/>
                  <a:gd name="connsiteX58" fmla="*/ 1302888 w 2239375"/>
                  <a:gd name="connsiteY58" fmla="*/ 1023574 h 2668314"/>
                  <a:gd name="connsiteX59" fmla="*/ 1203324 w 2239375"/>
                  <a:gd name="connsiteY59" fmla="*/ 1076982 h 2668314"/>
                  <a:gd name="connsiteX60" fmla="*/ 1117600 w 2239375"/>
                  <a:gd name="connsiteY60" fmla="*/ 1145086 h 2668314"/>
                  <a:gd name="connsiteX61" fmla="*/ 1140456 w 2239375"/>
                  <a:gd name="connsiteY61" fmla="*/ 1181998 h 2668314"/>
                  <a:gd name="connsiteX62" fmla="*/ 1163316 w 2239375"/>
                  <a:gd name="connsiteY62" fmla="*/ 1210226 h 2668314"/>
                  <a:gd name="connsiteX63" fmla="*/ 1245232 w 2239375"/>
                  <a:gd name="connsiteY63" fmla="*/ 1150154 h 2668314"/>
                  <a:gd name="connsiteX64" fmla="*/ 1337152 w 2239375"/>
                  <a:gd name="connsiteY64" fmla="*/ 1093226 h 2668314"/>
                  <a:gd name="connsiteX65" fmla="*/ 1302888 w 2239375"/>
                  <a:gd name="connsiteY65" fmla="*/ 1023574 h 266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39375" h="2668314">
                    <a:moveTo>
                      <a:pt x="212668" y="40"/>
                    </a:moveTo>
                    <a:cubicBezTo>
                      <a:pt x="395028" y="-572"/>
                      <a:pt x="634844" y="5808"/>
                      <a:pt x="645164" y="16126"/>
                    </a:cubicBezTo>
                    <a:cubicBezTo>
                      <a:pt x="656020" y="26982"/>
                      <a:pt x="660400" y="105858"/>
                      <a:pt x="660400" y="290382"/>
                    </a:cubicBezTo>
                    <a:lnTo>
                      <a:pt x="660400" y="549400"/>
                    </a:lnTo>
                    <a:lnTo>
                      <a:pt x="708028" y="511834"/>
                    </a:lnTo>
                    <a:cubicBezTo>
                      <a:pt x="791716" y="445826"/>
                      <a:pt x="1117960" y="276490"/>
                      <a:pt x="1145868" y="284580"/>
                    </a:cubicBezTo>
                    <a:cubicBezTo>
                      <a:pt x="1152508" y="286506"/>
                      <a:pt x="1172548" y="323018"/>
                      <a:pt x="1317740" y="597786"/>
                    </a:cubicBezTo>
                    <a:cubicBezTo>
                      <a:pt x="1349112" y="657158"/>
                      <a:pt x="1399020" y="751456"/>
                      <a:pt x="1428640" y="807336"/>
                    </a:cubicBezTo>
                    <a:cubicBezTo>
                      <a:pt x="1458260" y="863216"/>
                      <a:pt x="1518408" y="977516"/>
                      <a:pt x="1562300" y="1061336"/>
                    </a:cubicBezTo>
                    <a:cubicBezTo>
                      <a:pt x="1606188" y="1145156"/>
                      <a:pt x="1661780" y="1247708"/>
                      <a:pt x="1685832" y="1289228"/>
                    </a:cubicBezTo>
                    <a:cubicBezTo>
                      <a:pt x="1709884" y="1330750"/>
                      <a:pt x="1764052" y="1433618"/>
                      <a:pt x="1806204" y="1517828"/>
                    </a:cubicBezTo>
                    <a:cubicBezTo>
                      <a:pt x="1848356" y="1602038"/>
                      <a:pt x="1901408" y="1705226"/>
                      <a:pt x="1924096" y="1747136"/>
                    </a:cubicBezTo>
                    <a:cubicBezTo>
                      <a:pt x="1946784" y="1789046"/>
                      <a:pt x="1988084" y="1866198"/>
                      <a:pt x="2015868" y="1918586"/>
                    </a:cubicBezTo>
                    <a:cubicBezTo>
                      <a:pt x="2043656" y="1970974"/>
                      <a:pt x="2107284" y="2088948"/>
                      <a:pt x="2157268" y="2180750"/>
                    </a:cubicBezTo>
                    <a:cubicBezTo>
                      <a:pt x="2239876" y="2332474"/>
                      <a:pt x="2257380" y="2388486"/>
                      <a:pt x="2222176" y="2388486"/>
                    </a:cubicBezTo>
                    <a:cubicBezTo>
                      <a:pt x="2216508" y="2388486"/>
                      <a:pt x="2153788" y="2422776"/>
                      <a:pt x="2082800" y="2464686"/>
                    </a:cubicBezTo>
                    <a:cubicBezTo>
                      <a:pt x="2011812" y="2506596"/>
                      <a:pt x="1951876" y="2540886"/>
                      <a:pt x="1949612" y="2540886"/>
                    </a:cubicBezTo>
                    <a:cubicBezTo>
                      <a:pt x="1947344" y="2540886"/>
                      <a:pt x="1895500" y="2570308"/>
                      <a:pt x="1834400" y="2606270"/>
                    </a:cubicBezTo>
                    <a:cubicBezTo>
                      <a:pt x="1754508" y="2653292"/>
                      <a:pt x="1718072" y="2668346"/>
                      <a:pt x="1704648" y="2659882"/>
                    </a:cubicBezTo>
                    <a:cubicBezTo>
                      <a:pt x="1684188" y="2646974"/>
                      <a:pt x="1629732" y="2554986"/>
                      <a:pt x="1521428" y="2350386"/>
                    </a:cubicBezTo>
                    <a:lnTo>
                      <a:pt x="1397040" y="2115436"/>
                    </a:lnTo>
                    <a:cubicBezTo>
                      <a:pt x="1367452" y="2059556"/>
                      <a:pt x="1311616" y="1953830"/>
                      <a:pt x="1272960" y="1880486"/>
                    </a:cubicBezTo>
                    <a:cubicBezTo>
                      <a:pt x="1234300" y="1807142"/>
                      <a:pt x="1181500" y="1707130"/>
                      <a:pt x="1155616" y="1658236"/>
                    </a:cubicBezTo>
                    <a:cubicBezTo>
                      <a:pt x="1129736" y="1609342"/>
                      <a:pt x="1075532" y="1506470"/>
                      <a:pt x="1035164" y="1429636"/>
                    </a:cubicBezTo>
                    <a:cubicBezTo>
                      <a:pt x="994796" y="1352802"/>
                      <a:pt x="946112" y="1261362"/>
                      <a:pt x="926972" y="1226436"/>
                    </a:cubicBezTo>
                    <a:cubicBezTo>
                      <a:pt x="907836" y="1191510"/>
                      <a:pt x="856276" y="1094356"/>
                      <a:pt x="812404" y="1010536"/>
                    </a:cubicBezTo>
                    <a:cubicBezTo>
                      <a:pt x="768528" y="926716"/>
                      <a:pt x="714948" y="825214"/>
                      <a:pt x="693340" y="784974"/>
                    </a:cubicBezTo>
                    <a:lnTo>
                      <a:pt x="654052" y="711814"/>
                    </a:lnTo>
                    <a:lnTo>
                      <a:pt x="641352" y="2648836"/>
                    </a:lnTo>
                    <a:lnTo>
                      <a:pt x="0" y="2668314"/>
                    </a:lnTo>
                    <a:lnTo>
                      <a:pt x="0" y="1343066"/>
                    </a:lnTo>
                    <a:cubicBezTo>
                      <a:pt x="0" y="614182"/>
                      <a:pt x="3812" y="14010"/>
                      <a:pt x="8468" y="9354"/>
                    </a:cubicBezTo>
                    <a:cubicBezTo>
                      <a:pt x="14528" y="3292"/>
                      <a:pt x="103256" y="408"/>
                      <a:pt x="212668" y="40"/>
                    </a:cubicBezTo>
                    <a:close/>
                    <a:moveTo>
                      <a:pt x="215900" y="470786"/>
                    </a:moveTo>
                    <a:lnTo>
                      <a:pt x="215900" y="560674"/>
                    </a:lnTo>
                    <a:lnTo>
                      <a:pt x="320676" y="550656"/>
                    </a:lnTo>
                    <a:cubicBezTo>
                      <a:pt x="420448" y="541114"/>
                      <a:pt x="425944" y="538968"/>
                      <a:pt x="435780" y="505710"/>
                    </a:cubicBezTo>
                    <a:lnTo>
                      <a:pt x="446108" y="470786"/>
                    </a:lnTo>
                    <a:lnTo>
                      <a:pt x="215900" y="470786"/>
                    </a:lnTo>
                    <a:close/>
                    <a:moveTo>
                      <a:pt x="425452" y="743836"/>
                    </a:moveTo>
                    <a:lnTo>
                      <a:pt x="215900" y="749198"/>
                    </a:lnTo>
                    <a:lnTo>
                      <a:pt x="215900" y="839086"/>
                    </a:lnTo>
                    <a:lnTo>
                      <a:pt x="446108" y="839086"/>
                    </a:lnTo>
                    <a:lnTo>
                      <a:pt x="425452" y="743836"/>
                    </a:lnTo>
                    <a:close/>
                    <a:moveTo>
                      <a:pt x="215900" y="1042286"/>
                    </a:moveTo>
                    <a:lnTo>
                      <a:pt x="215900" y="1118486"/>
                    </a:lnTo>
                    <a:lnTo>
                      <a:pt x="444500" y="1118486"/>
                    </a:lnTo>
                    <a:lnTo>
                      <a:pt x="444500" y="1042286"/>
                    </a:lnTo>
                    <a:lnTo>
                      <a:pt x="215900" y="1042286"/>
                    </a:lnTo>
                    <a:close/>
                    <a:moveTo>
                      <a:pt x="1163108" y="787934"/>
                    </a:moveTo>
                    <a:cubicBezTo>
                      <a:pt x="1149204" y="790734"/>
                      <a:pt x="1126792" y="801144"/>
                      <a:pt x="1085532" y="821246"/>
                    </a:cubicBezTo>
                    <a:cubicBezTo>
                      <a:pt x="1036812" y="844982"/>
                      <a:pt x="991236" y="866350"/>
                      <a:pt x="984252" y="868726"/>
                    </a:cubicBezTo>
                    <a:cubicBezTo>
                      <a:pt x="976548" y="871346"/>
                      <a:pt x="979048" y="888768"/>
                      <a:pt x="990604" y="913002"/>
                    </a:cubicBezTo>
                    <a:lnTo>
                      <a:pt x="1009652" y="952958"/>
                    </a:lnTo>
                    <a:lnTo>
                      <a:pt x="1104900" y="895942"/>
                    </a:lnTo>
                    <a:cubicBezTo>
                      <a:pt x="1157292" y="864582"/>
                      <a:pt x="1201288" y="835220"/>
                      <a:pt x="1202672" y="830694"/>
                    </a:cubicBezTo>
                    <a:cubicBezTo>
                      <a:pt x="1204060" y="826166"/>
                      <a:pt x="1198204" y="812478"/>
                      <a:pt x="1189652" y="800274"/>
                    </a:cubicBezTo>
                    <a:cubicBezTo>
                      <a:pt x="1182412" y="789940"/>
                      <a:pt x="1177012" y="785132"/>
                      <a:pt x="1163108" y="787934"/>
                    </a:cubicBezTo>
                    <a:close/>
                    <a:moveTo>
                      <a:pt x="1302888" y="1023574"/>
                    </a:moveTo>
                    <a:cubicBezTo>
                      <a:pt x="1295276" y="1020266"/>
                      <a:pt x="1250476" y="1044298"/>
                      <a:pt x="1203324" y="1076982"/>
                    </a:cubicBezTo>
                    <a:cubicBezTo>
                      <a:pt x="1156176" y="1109662"/>
                      <a:pt x="1117600" y="1140310"/>
                      <a:pt x="1117600" y="1145086"/>
                    </a:cubicBezTo>
                    <a:cubicBezTo>
                      <a:pt x="1117600" y="1149864"/>
                      <a:pt x="1127888" y="1166474"/>
                      <a:pt x="1140456" y="1181998"/>
                    </a:cubicBezTo>
                    <a:lnTo>
                      <a:pt x="1163316" y="1210226"/>
                    </a:lnTo>
                    <a:lnTo>
                      <a:pt x="1245232" y="1150154"/>
                    </a:lnTo>
                    <a:cubicBezTo>
                      <a:pt x="1290288" y="1117114"/>
                      <a:pt x="1331652" y="1091498"/>
                      <a:pt x="1337152" y="1093226"/>
                    </a:cubicBezTo>
                    <a:cubicBezTo>
                      <a:pt x="1352092" y="1097922"/>
                      <a:pt x="1318952" y="1030554"/>
                      <a:pt x="1302888" y="10235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8" name="任意多边形: 形状 187">
                <a:extLst>
                  <a:ext uri="{FF2B5EF4-FFF2-40B4-BE49-F238E27FC236}">
                    <a16:creationId xmlns:a16="http://schemas.microsoft.com/office/drawing/2014/main" id="{45640CE4-105B-4D74-8026-889C309E2BA5}"/>
                  </a:ext>
                </a:extLst>
              </p:cNvPr>
              <p:cNvSpPr/>
              <p:nvPr/>
            </p:nvSpPr>
            <p:spPr>
              <a:xfrm>
                <a:off x="-29341100" y="2792355"/>
                <a:ext cx="733283" cy="671947"/>
              </a:xfrm>
              <a:custGeom>
                <a:avLst/>
                <a:gdLst>
                  <a:gd name="connsiteX0" fmla="*/ 163873 w 733283"/>
                  <a:gd name="connsiteY0" fmla="*/ 7 h 671947"/>
                  <a:gd name="connsiteX1" fmla="*/ 232921 w 733283"/>
                  <a:gd name="connsiteY1" fmla="*/ 26019 h 671947"/>
                  <a:gd name="connsiteX2" fmla="*/ 206901 w 733283"/>
                  <a:gd name="connsiteY2" fmla="*/ 239539 h 671947"/>
                  <a:gd name="connsiteX3" fmla="*/ 195261 w 733283"/>
                  <a:gd name="connsiteY3" fmla="*/ 379847 h 671947"/>
                  <a:gd name="connsiteX4" fmla="*/ 254077 w 733283"/>
                  <a:gd name="connsiteY4" fmla="*/ 208397 h 671947"/>
                  <a:gd name="connsiteX5" fmla="*/ 311361 w 733283"/>
                  <a:gd name="connsiteY5" fmla="*/ 103623 h 671947"/>
                  <a:gd name="connsiteX6" fmla="*/ 436693 w 733283"/>
                  <a:gd name="connsiteY6" fmla="*/ 102667 h 671947"/>
                  <a:gd name="connsiteX7" fmla="*/ 465201 w 733283"/>
                  <a:gd name="connsiteY7" fmla="*/ 236133 h 671947"/>
                  <a:gd name="connsiteX8" fmla="*/ 467945 w 733283"/>
                  <a:gd name="connsiteY8" fmla="*/ 347751 h 671947"/>
                  <a:gd name="connsiteX9" fmla="*/ 501473 w 733283"/>
                  <a:gd name="connsiteY9" fmla="*/ 281955 h 671947"/>
                  <a:gd name="connsiteX10" fmla="*/ 704305 w 733283"/>
                  <a:gd name="connsiteY10" fmla="*/ 182513 h 671947"/>
                  <a:gd name="connsiteX11" fmla="*/ 579185 w 733283"/>
                  <a:gd name="connsiteY11" fmla="*/ 628969 h 671947"/>
                  <a:gd name="connsiteX12" fmla="*/ 451149 w 733283"/>
                  <a:gd name="connsiteY12" fmla="*/ 671947 h 671947"/>
                  <a:gd name="connsiteX13" fmla="*/ 25797 w 733283"/>
                  <a:gd name="connsiteY13" fmla="*/ 496667 h 671947"/>
                  <a:gd name="connsiteX14" fmla="*/ 22213 w 733283"/>
                  <a:gd name="connsiteY14" fmla="*/ 286133 h 671947"/>
                  <a:gd name="connsiteX15" fmla="*/ 60757 w 733283"/>
                  <a:gd name="connsiteY15" fmla="*/ 126193 h 671947"/>
                  <a:gd name="connsiteX16" fmla="*/ 102861 w 733283"/>
                  <a:gd name="connsiteY16" fmla="*/ 27767 h 671947"/>
                  <a:gd name="connsiteX17" fmla="*/ 163873 w 733283"/>
                  <a:gd name="connsiteY17" fmla="*/ 7 h 67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283" h="671947">
                    <a:moveTo>
                      <a:pt x="163873" y="7"/>
                    </a:moveTo>
                    <a:cubicBezTo>
                      <a:pt x="186501" y="-297"/>
                      <a:pt x="210473" y="8361"/>
                      <a:pt x="232921" y="26019"/>
                    </a:cubicBezTo>
                    <a:cubicBezTo>
                      <a:pt x="275569" y="59563"/>
                      <a:pt x="271917" y="89503"/>
                      <a:pt x="206901" y="239539"/>
                    </a:cubicBezTo>
                    <a:cubicBezTo>
                      <a:pt x="161613" y="344039"/>
                      <a:pt x="158641" y="379847"/>
                      <a:pt x="195261" y="379847"/>
                    </a:cubicBezTo>
                    <a:cubicBezTo>
                      <a:pt x="215109" y="379847"/>
                      <a:pt x="220685" y="363593"/>
                      <a:pt x="254077" y="208397"/>
                    </a:cubicBezTo>
                    <a:cubicBezTo>
                      <a:pt x="267441" y="146295"/>
                      <a:pt x="278037" y="126911"/>
                      <a:pt x="311361" y="103623"/>
                    </a:cubicBezTo>
                    <a:cubicBezTo>
                      <a:pt x="362589" y="67823"/>
                      <a:pt x="392105" y="67597"/>
                      <a:pt x="436693" y="102667"/>
                    </a:cubicBezTo>
                    <a:cubicBezTo>
                      <a:pt x="471161" y="129781"/>
                      <a:pt x="471685" y="132235"/>
                      <a:pt x="465201" y="236133"/>
                    </a:cubicBezTo>
                    <a:cubicBezTo>
                      <a:pt x="461569" y="294347"/>
                      <a:pt x="462805" y="344575"/>
                      <a:pt x="467945" y="347751"/>
                    </a:cubicBezTo>
                    <a:cubicBezTo>
                      <a:pt x="473085" y="350929"/>
                      <a:pt x="488173" y="321319"/>
                      <a:pt x="501473" y="281955"/>
                    </a:cubicBezTo>
                    <a:cubicBezTo>
                      <a:pt x="540841" y="165419"/>
                      <a:pt x="656085" y="108919"/>
                      <a:pt x="704305" y="182513"/>
                    </a:cubicBezTo>
                    <a:cubicBezTo>
                      <a:pt x="770169" y="283039"/>
                      <a:pt x="721789" y="455675"/>
                      <a:pt x="579185" y="628969"/>
                    </a:cubicBezTo>
                    <a:cubicBezTo>
                      <a:pt x="544889" y="670649"/>
                      <a:pt x="541017" y="671947"/>
                      <a:pt x="451149" y="671947"/>
                    </a:cubicBezTo>
                    <a:cubicBezTo>
                      <a:pt x="302289" y="671947"/>
                      <a:pt x="87617" y="583487"/>
                      <a:pt x="25797" y="496667"/>
                    </a:cubicBezTo>
                    <a:cubicBezTo>
                      <a:pt x="-7567" y="449807"/>
                      <a:pt x="-8363" y="403247"/>
                      <a:pt x="22213" y="286133"/>
                    </a:cubicBezTo>
                    <a:cubicBezTo>
                      <a:pt x="35201" y="236395"/>
                      <a:pt x="52545" y="164421"/>
                      <a:pt x="60757" y="126193"/>
                    </a:cubicBezTo>
                    <a:cubicBezTo>
                      <a:pt x="68969" y="87967"/>
                      <a:pt x="87917" y="43675"/>
                      <a:pt x="102861" y="27767"/>
                    </a:cubicBezTo>
                    <a:cubicBezTo>
                      <a:pt x="119949" y="9579"/>
                      <a:pt x="141241" y="311"/>
                      <a:pt x="163873" y="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9" name="任意多边形: 形状 188">
                <a:extLst>
                  <a:ext uri="{FF2B5EF4-FFF2-40B4-BE49-F238E27FC236}">
                    <a16:creationId xmlns:a16="http://schemas.microsoft.com/office/drawing/2014/main" id="{2EDC82D2-F9D5-41C1-824D-9C8C54E2D72B}"/>
                  </a:ext>
                </a:extLst>
              </p:cNvPr>
              <p:cNvSpPr/>
              <p:nvPr/>
            </p:nvSpPr>
            <p:spPr>
              <a:xfrm>
                <a:off x="-24078347" y="3003217"/>
                <a:ext cx="1905577" cy="1205392"/>
              </a:xfrm>
              <a:custGeom>
                <a:avLst/>
                <a:gdLst>
                  <a:gd name="connsiteX0" fmla="*/ 1739488 w 1905577"/>
                  <a:gd name="connsiteY0" fmla="*/ 1576 h 1205392"/>
                  <a:gd name="connsiteX1" fmla="*/ 1805488 w 1905577"/>
                  <a:gd name="connsiteY1" fmla="*/ 111928 h 1205392"/>
                  <a:gd name="connsiteX2" fmla="*/ 1878920 w 1905577"/>
                  <a:gd name="connsiteY2" fmla="*/ 277820 h 1205392"/>
                  <a:gd name="connsiteX3" fmla="*/ 1904952 w 1905577"/>
                  <a:gd name="connsiteY3" fmla="*/ 354020 h 1205392"/>
                  <a:gd name="connsiteX4" fmla="*/ 1073148 w 1905577"/>
                  <a:gd name="connsiteY4" fmla="*/ 688648 h 1205392"/>
                  <a:gd name="connsiteX5" fmla="*/ 939800 w 1905577"/>
                  <a:gd name="connsiteY5" fmla="*/ 727160 h 1205392"/>
                  <a:gd name="connsiteX6" fmla="*/ 825500 w 1905577"/>
                  <a:gd name="connsiteY6" fmla="*/ 755392 h 1205392"/>
                  <a:gd name="connsiteX7" fmla="*/ 1206500 w 1905577"/>
                  <a:gd name="connsiteY7" fmla="*/ 778984 h 1205392"/>
                  <a:gd name="connsiteX8" fmla="*/ 1673224 w 1905577"/>
                  <a:gd name="connsiteY8" fmla="*/ 794860 h 1205392"/>
                  <a:gd name="connsiteX9" fmla="*/ 1682748 w 1905577"/>
                  <a:gd name="connsiteY9" fmla="*/ 992928 h 1205392"/>
                  <a:gd name="connsiteX10" fmla="*/ 1665460 w 1905577"/>
                  <a:gd name="connsiteY10" fmla="*/ 1196222 h 1205392"/>
                  <a:gd name="connsiteX11" fmla="*/ 824084 w 1905577"/>
                  <a:gd name="connsiteY11" fmla="*/ 1200952 h 1205392"/>
                  <a:gd name="connsiteX12" fmla="*/ 0 w 1905577"/>
                  <a:gd name="connsiteY12" fmla="*/ 1191332 h 1205392"/>
                  <a:gd name="connsiteX13" fmla="*/ 2832 w 1905577"/>
                  <a:gd name="connsiteY13" fmla="*/ 1001794 h 1205392"/>
                  <a:gd name="connsiteX14" fmla="*/ 15532 w 1905577"/>
                  <a:gd name="connsiteY14" fmla="*/ 795614 h 1205392"/>
                  <a:gd name="connsiteX15" fmla="*/ 155576 w 1905577"/>
                  <a:gd name="connsiteY15" fmla="*/ 785128 h 1205392"/>
                  <a:gd name="connsiteX16" fmla="*/ 279284 w 1905577"/>
                  <a:gd name="connsiteY16" fmla="*/ 769058 h 1205392"/>
                  <a:gd name="connsiteX17" fmla="*/ 222248 w 1905577"/>
                  <a:gd name="connsiteY17" fmla="*/ 486372 h 1205392"/>
                  <a:gd name="connsiteX18" fmla="*/ 400284 w 1905577"/>
                  <a:gd name="connsiteY18" fmla="*/ 429242 h 1205392"/>
                  <a:gd name="connsiteX19" fmla="*/ 641584 w 1905577"/>
                  <a:gd name="connsiteY19" fmla="*/ 392272 h 1205392"/>
                  <a:gd name="connsiteX20" fmla="*/ 889000 w 1905577"/>
                  <a:gd name="connsiteY20" fmla="*/ 324062 h 1205392"/>
                  <a:gd name="connsiteX21" fmla="*/ 1352548 w 1905577"/>
                  <a:gd name="connsiteY21" fmla="*/ 166616 h 1205392"/>
                  <a:gd name="connsiteX22" fmla="*/ 1637516 w 1905577"/>
                  <a:gd name="connsiteY22" fmla="*/ 33232 h 1205392"/>
                  <a:gd name="connsiteX23" fmla="*/ 1739488 w 1905577"/>
                  <a:gd name="connsiteY23" fmla="*/ 1576 h 120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5577" h="1205392">
                    <a:moveTo>
                      <a:pt x="1739488" y="1576"/>
                    </a:moveTo>
                    <a:cubicBezTo>
                      <a:pt x="1755640" y="7296"/>
                      <a:pt x="1778976" y="46310"/>
                      <a:pt x="1805488" y="111928"/>
                    </a:cubicBezTo>
                    <a:cubicBezTo>
                      <a:pt x="1828040" y="167756"/>
                      <a:pt x="1861088" y="242406"/>
                      <a:pt x="1878920" y="277820"/>
                    </a:cubicBezTo>
                    <a:cubicBezTo>
                      <a:pt x="1896756" y="313232"/>
                      <a:pt x="1908472" y="347520"/>
                      <a:pt x="1904952" y="354020"/>
                    </a:cubicBezTo>
                    <a:cubicBezTo>
                      <a:pt x="1882064" y="396292"/>
                      <a:pt x="1354496" y="608528"/>
                      <a:pt x="1073148" y="688648"/>
                    </a:cubicBezTo>
                    <a:cubicBezTo>
                      <a:pt x="1020760" y="703568"/>
                      <a:pt x="960752" y="720898"/>
                      <a:pt x="939800" y="727160"/>
                    </a:cubicBezTo>
                    <a:cubicBezTo>
                      <a:pt x="918844" y="733424"/>
                      <a:pt x="867408" y="746128"/>
                      <a:pt x="825500" y="755392"/>
                    </a:cubicBezTo>
                    <a:cubicBezTo>
                      <a:pt x="755672" y="770824"/>
                      <a:pt x="787544" y="772798"/>
                      <a:pt x="1206500" y="778984"/>
                    </a:cubicBezTo>
                    <a:cubicBezTo>
                      <a:pt x="1457960" y="782700"/>
                      <a:pt x="1667984" y="789844"/>
                      <a:pt x="1673224" y="794860"/>
                    </a:cubicBezTo>
                    <a:cubicBezTo>
                      <a:pt x="1678464" y="799878"/>
                      <a:pt x="1682748" y="889008"/>
                      <a:pt x="1682748" y="992928"/>
                    </a:cubicBezTo>
                    <a:cubicBezTo>
                      <a:pt x="1682748" y="1136836"/>
                      <a:pt x="1678628" y="1185292"/>
                      <a:pt x="1665460" y="1196222"/>
                    </a:cubicBezTo>
                    <a:cubicBezTo>
                      <a:pt x="1652736" y="1206782"/>
                      <a:pt x="1430544" y="1208030"/>
                      <a:pt x="824084" y="1200952"/>
                    </a:cubicBezTo>
                    <a:lnTo>
                      <a:pt x="0" y="1191332"/>
                    </a:lnTo>
                    <a:lnTo>
                      <a:pt x="2832" y="1001794"/>
                    </a:lnTo>
                    <a:cubicBezTo>
                      <a:pt x="4388" y="897548"/>
                      <a:pt x="10104" y="804768"/>
                      <a:pt x="15532" y="795614"/>
                    </a:cubicBezTo>
                    <a:cubicBezTo>
                      <a:pt x="23040" y="782948"/>
                      <a:pt x="56504" y="780444"/>
                      <a:pt x="155576" y="785128"/>
                    </a:cubicBezTo>
                    <a:cubicBezTo>
                      <a:pt x="275148" y="790780"/>
                      <a:pt x="285224" y="789472"/>
                      <a:pt x="279284" y="769058"/>
                    </a:cubicBezTo>
                    <a:cubicBezTo>
                      <a:pt x="264268" y="717450"/>
                      <a:pt x="222248" y="509180"/>
                      <a:pt x="222248" y="486372"/>
                    </a:cubicBezTo>
                    <a:cubicBezTo>
                      <a:pt x="222248" y="447632"/>
                      <a:pt x="256452" y="436656"/>
                      <a:pt x="400284" y="429242"/>
                    </a:cubicBezTo>
                    <a:cubicBezTo>
                      <a:pt x="482348" y="425012"/>
                      <a:pt x="575408" y="410754"/>
                      <a:pt x="641584" y="392272"/>
                    </a:cubicBezTo>
                    <a:cubicBezTo>
                      <a:pt x="700828" y="375728"/>
                      <a:pt x="812164" y="345032"/>
                      <a:pt x="889000" y="324062"/>
                    </a:cubicBezTo>
                    <a:cubicBezTo>
                      <a:pt x="1034640" y="284312"/>
                      <a:pt x="1254384" y="209676"/>
                      <a:pt x="1352548" y="166616"/>
                    </a:cubicBezTo>
                    <a:cubicBezTo>
                      <a:pt x="1493732" y="104688"/>
                      <a:pt x="1565888" y="70916"/>
                      <a:pt x="1637516" y="33232"/>
                    </a:cubicBezTo>
                    <a:cubicBezTo>
                      <a:pt x="1688720" y="6292"/>
                      <a:pt x="1722868" y="-4308"/>
                      <a:pt x="1739488" y="1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0" name="任意多边形: 形状 189">
                <a:extLst>
                  <a:ext uri="{FF2B5EF4-FFF2-40B4-BE49-F238E27FC236}">
                    <a16:creationId xmlns:a16="http://schemas.microsoft.com/office/drawing/2014/main" id="{2D1CF60E-D85E-4D76-916E-9B6FAEBD2372}"/>
                  </a:ext>
                </a:extLst>
              </p:cNvPr>
              <p:cNvSpPr/>
              <p:nvPr/>
            </p:nvSpPr>
            <p:spPr>
              <a:xfrm>
                <a:off x="-22313048" y="3782143"/>
                <a:ext cx="319924" cy="412410"/>
              </a:xfrm>
              <a:custGeom>
                <a:avLst/>
                <a:gdLst>
                  <a:gd name="connsiteX0" fmla="*/ 152400 w 319924"/>
                  <a:gd name="connsiteY0" fmla="*/ 48 h 412410"/>
                  <a:gd name="connsiteX1" fmla="*/ 314668 w 319924"/>
                  <a:gd name="connsiteY1" fmla="*/ 222870 h 412410"/>
                  <a:gd name="connsiteX2" fmla="*/ 304800 w 319924"/>
                  <a:gd name="connsiteY2" fmla="*/ 412410 h 412410"/>
                  <a:gd name="connsiteX3" fmla="*/ 0 w 319924"/>
                  <a:gd name="connsiteY3" fmla="*/ 412410 h 412410"/>
                  <a:gd name="connsiteX4" fmla="*/ 2832 w 319924"/>
                  <a:gd name="connsiteY4" fmla="*/ 222870 h 412410"/>
                  <a:gd name="connsiteX5" fmla="*/ 15532 w 319924"/>
                  <a:gd name="connsiteY5" fmla="*/ 16690 h 412410"/>
                  <a:gd name="connsiteX6" fmla="*/ 152400 w 319924"/>
                  <a:gd name="connsiteY6" fmla="*/ 48 h 41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924" h="412410">
                    <a:moveTo>
                      <a:pt x="152400" y="48"/>
                    </a:moveTo>
                    <a:cubicBezTo>
                      <a:pt x="333400" y="48"/>
                      <a:pt x="326744" y="-9092"/>
                      <a:pt x="314668" y="222870"/>
                    </a:cubicBezTo>
                    <a:lnTo>
                      <a:pt x="304800" y="412410"/>
                    </a:lnTo>
                    <a:lnTo>
                      <a:pt x="0" y="412410"/>
                    </a:lnTo>
                    <a:lnTo>
                      <a:pt x="2832" y="222870"/>
                    </a:lnTo>
                    <a:cubicBezTo>
                      <a:pt x="4388" y="118624"/>
                      <a:pt x="10104" y="25842"/>
                      <a:pt x="15532" y="16690"/>
                    </a:cubicBezTo>
                    <a:cubicBezTo>
                      <a:pt x="22620" y="4734"/>
                      <a:pt x="61164" y="48"/>
                      <a:pt x="152400"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1" name="任意多边形: 形状 190">
                <a:extLst>
                  <a:ext uri="{FF2B5EF4-FFF2-40B4-BE49-F238E27FC236}">
                    <a16:creationId xmlns:a16="http://schemas.microsoft.com/office/drawing/2014/main" id="{B329E8DB-CBC4-4D70-B945-38FCCB355334}"/>
                  </a:ext>
                </a:extLst>
              </p:cNvPr>
              <p:cNvSpPr/>
              <p:nvPr/>
            </p:nvSpPr>
            <p:spPr>
              <a:xfrm>
                <a:off x="9202314" y="4193385"/>
                <a:ext cx="7086287" cy="4816320"/>
              </a:xfrm>
              <a:custGeom>
                <a:avLst/>
                <a:gdLst>
                  <a:gd name="connsiteX0" fmla="*/ 3808024 w 7086287"/>
                  <a:gd name="connsiteY0" fmla="*/ 752 h 4816320"/>
                  <a:gd name="connsiteX1" fmla="*/ 3987487 w 7086287"/>
                  <a:gd name="connsiteY1" fmla="*/ 121172 h 4816320"/>
                  <a:gd name="connsiteX2" fmla="*/ 4167575 w 7086287"/>
                  <a:gd name="connsiteY2" fmla="*/ 255622 h 4816320"/>
                  <a:gd name="connsiteX3" fmla="*/ 4388235 w 7086287"/>
                  <a:gd name="connsiteY3" fmla="*/ 502224 h 4816320"/>
                  <a:gd name="connsiteX4" fmla="*/ 4559365 w 7086287"/>
                  <a:gd name="connsiteY4" fmla="*/ 1042564 h 4816320"/>
                  <a:gd name="connsiteX5" fmla="*/ 4529876 w 7086287"/>
                  <a:gd name="connsiteY5" fmla="*/ 1196884 h 4816320"/>
                  <a:gd name="connsiteX6" fmla="*/ 4384715 w 7086287"/>
                  <a:gd name="connsiteY6" fmla="*/ 1403664 h 4816320"/>
                  <a:gd name="connsiteX7" fmla="*/ 4140606 w 7086287"/>
                  <a:gd name="connsiteY7" fmla="*/ 1683916 h 4816320"/>
                  <a:gd name="connsiteX8" fmla="*/ 4260335 w 7086287"/>
                  <a:gd name="connsiteY8" fmla="*/ 1912724 h 4816320"/>
                  <a:gd name="connsiteX9" fmla="*/ 4377984 w 7086287"/>
                  <a:gd name="connsiteY9" fmla="*/ 2071264 h 4816320"/>
                  <a:gd name="connsiteX10" fmla="*/ 4703161 w 7086287"/>
                  <a:gd name="connsiteY10" fmla="*/ 2520448 h 4816320"/>
                  <a:gd name="connsiteX11" fmla="*/ 4783011 w 7086287"/>
                  <a:gd name="connsiteY11" fmla="*/ 2628396 h 4816320"/>
                  <a:gd name="connsiteX12" fmla="*/ 5550325 w 7086287"/>
                  <a:gd name="connsiteY12" fmla="*/ 3563582 h 4816320"/>
                  <a:gd name="connsiteX13" fmla="*/ 6218517 w 7086287"/>
                  <a:gd name="connsiteY13" fmla="*/ 4095210 h 4816320"/>
                  <a:gd name="connsiteX14" fmla="*/ 6460676 w 7086287"/>
                  <a:gd name="connsiteY14" fmla="*/ 4209504 h 4816320"/>
                  <a:gd name="connsiteX15" fmla="*/ 6682926 w 7086287"/>
                  <a:gd name="connsiteY15" fmla="*/ 4282370 h 4816320"/>
                  <a:gd name="connsiteX16" fmla="*/ 6994212 w 7086287"/>
                  <a:gd name="connsiteY16" fmla="*/ 4380042 h 4816320"/>
                  <a:gd name="connsiteX17" fmla="*/ 7086287 w 7086287"/>
                  <a:gd name="connsiteY17" fmla="*/ 4463338 h 4816320"/>
                  <a:gd name="connsiteX18" fmla="*/ 7019612 w 7086287"/>
                  <a:gd name="connsiteY18" fmla="*/ 4538690 h 4816320"/>
                  <a:gd name="connsiteX19" fmla="*/ 6920502 w 7086287"/>
                  <a:gd name="connsiteY19" fmla="*/ 4602312 h 4816320"/>
                  <a:gd name="connsiteX20" fmla="*/ 6510211 w 7086287"/>
                  <a:gd name="connsiteY20" fmla="*/ 4662166 h 4816320"/>
                  <a:gd name="connsiteX21" fmla="*/ 6190937 w 7086287"/>
                  <a:gd name="connsiteY21" fmla="*/ 4687592 h 4816320"/>
                  <a:gd name="connsiteX22" fmla="*/ 5930587 w 7086287"/>
                  <a:gd name="connsiteY22" fmla="*/ 4750714 h 4816320"/>
                  <a:gd name="connsiteX23" fmla="*/ 5409887 w 7086287"/>
                  <a:gd name="connsiteY23" fmla="*/ 4781258 h 4816320"/>
                  <a:gd name="connsiteX24" fmla="*/ 4919461 w 7086287"/>
                  <a:gd name="connsiteY24" fmla="*/ 4533544 h 4816320"/>
                  <a:gd name="connsiteX25" fmla="*/ 4559762 w 7086287"/>
                  <a:gd name="connsiteY25" fmla="*/ 4154084 h 4816320"/>
                  <a:gd name="connsiteX26" fmla="*/ 4325904 w 7086287"/>
                  <a:gd name="connsiteY26" fmla="*/ 3715692 h 4816320"/>
                  <a:gd name="connsiteX27" fmla="*/ 4078254 w 7086287"/>
                  <a:gd name="connsiteY27" fmla="*/ 3207916 h 4816320"/>
                  <a:gd name="connsiteX28" fmla="*/ 3816493 w 7086287"/>
                  <a:gd name="connsiteY28" fmla="*/ 2668164 h 4816320"/>
                  <a:gd name="connsiteX29" fmla="*/ 3689493 w 7086287"/>
                  <a:gd name="connsiteY29" fmla="*/ 2401464 h 4816320"/>
                  <a:gd name="connsiteX30" fmla="*/ 3589294 w 7086287"/>
                  <a:gd name="connsiteY30" fmla="*/ 2251184 h 4816320"/>
                  <a:gd name="connsiteX31" fmla="*/ 3344791 w 7086287"/>
                  <a:gd name="connsiteY31" fmla="*/ 2530504 h 4816320"/>
                  <a:gd name="connsiteX32" fmla="*/ 3199678 w 7086287"/>
                  <a:gd name="connsiteY32" fmla="*/ 2738016 h 4816320"/>
                  <a:gd name="connsiteX33" fmla="*/ 3111407 w 7086287"/>
                  <a:gd name="connsiteY33" fmla="*/ 2865016 h 4816320"/>
                  <a:gd name="connsiteX34" fmla="*/ 2806508 w 7086287"/>
                  <a:gd name="connsiteY34" fmla="*/ 3238244 h 4816320"/>
                  <a:gd name="connsiteX35" fmla="*/ 2203962 w 7086287"/>
                  <a:gd name="connsiteY35" fmla="*/ 3796298 h 4816320"/>
                  <a:gd name="connsiteX36" fmla="*/ 2063437 w 7086287"/>
                  <a:gd name="connsiteY36" fmla="*/ 3897780 h 4816320"/>
                  <a:gd name="connsiteX37" fmla="*/ 1879287 w 7086287"/>
                  <a:gd name="connsiteY37" fmla="*/ 4019952 h 4816320"/>
                  <a:gd name="connsiteX38" fmla="*/ 1576137 w 7086287"/>
                  <a:gd name="connsiteY38" fmla="*/ 4210608 h 4816320"/>
                  <a:gd name="connsiteX39" fmla="*/ 785177 w 7086287"/>
                  <a:gd name="connsiteY39" fmla="*/ 4595854 h 4816320"/>
                  <a:gd name="connsiteX40" fmla="*/ 615637 w 7086287"/>
                  <a:gd name="connsiteY40" fmla="*/ 4631636 h 4816320"/>
                  <a:gd name="connsiteX41" fmla="*/ 102496 w 7086287"/>
                  <a:gd name="connsiteY41" fmla="*/ 4633156 h 4816320"/>
                  <a:gd name="connsiteX42" fmla="*/ 13596 w 7086287"/>
                  <a:gd name="connsiteY42" fmla="*/ 4594752 h 4816320"/>
                  <a:gd name="connsiteX43" fmla="*/ 17900 w 7086287"/>
                  <a:gd name="connsiteY43" fmla="*/ 4561084 h 4816320"/>
                  <a:gd name="connsiteX44" fmla="*/ 558487 w 7086287"/>
                  <a:gd name="connsiteY44" fmla="*/ 4402402 h 4816320"/>
                  <a:gd name="connsiteX45" fmla="*/ 810754 w 7086287"/>
                  <a:gd name="connsiteY45" fmla="*/ 4292268 h 4816320"/>
                  <a:gd name="connsiteX46" fmla="*/ 975854 w 7086287"/>
                  <a:gd name="connsiteY46" fmla="*/ 4200128 h 4816320"/>
                  <a:gd name="connsiteX47" fmla="*/ 1119798 w 7086287"/>
                  <a:gd name="connsiteY47" fmla="*/ 4092800 h 4816320"/>
                  <a:gd name="connsiteX48" fmla="*/ 1575275 w 7086287"/>
                  <a:gd name="connsiteY48" fmla="*/ 3627226 h 4816320"/>
                  <a:gd name="connsiteX49" fmla="*/ 1972022 w 7086287"/>
                  <a:gd name="connsiteY49" fmla="*/ 3188864 h 4816320"/>
                  <a:gd name="connsiteX50" fmla="*/ 2361236 w 7086287"/>
                  <a:gd name="connsiteY50" fmla="*/ 2706264 h 4816320"/>
                  <a:gd name="connsiteX51" fmla="*/ 2573911 w 7086287"/>
                  <a:gd name="connsiteY51" fmla="*/ 2388764 h 4816320"/>
                  <a:gd name="connsiteX52" fmla="*/ 2954527 w 7086287"/>
                  <a:gd name="connsiteY52" fmla="*/ 1807328 h 4816320"/>
                  <a:gd name="connsiteX53" fmla="*/ 3135855 w 7086287"/>
                  <a:gd name="connsiteY53" fmla="*/ 1501980 h 4816320"/>
                  <a:gd name="connsiteX54" fmla="*/ 3110489 w 7086287"/>
                  <a:gd name="connsiteY54" fmla="*/ 1377732 h 4816320"/>
                  <a:gd name="connsiteX55" fmla="*/ 2723133 w 7086287"/>
                  <a:gd name="connsiteY55" fmla="*/ 807616 h 4816320"/>
                  <a:gd name="connsiteX56" fmla="*/ 2597206 w 7086287"/>
                  <a:gd name="connsiteY56" fmla="*/ 636164 h 4816320"/>
                  <a:gd name="connsiteX57" fmla="*/ 2512439 w 7086287"/>
                  <a:gd name="connsiteY57" fmla="*/ 499032 h 4816320"/>
                  <a:gd name="connsiteX58" fmla="*/ 2456576 w 7086287"/>
                  <a:gd name="connsiteY58" fmla="*/ 410132 h 4816320"/>
                  <a:gd name="connsiteX59" fmla="*/ 2361608 w 7086287"/>
                  <a:gd name="connsiteY59" fmla="*/ 286916 h 4816320"/>
                  <a:gd name="connsiteX60" fmla="*/ 2279619 w 7086287"/>
                  <a:gd name="connsiteY60" fmla="*/ 161974 h 4816320"/>
                  <a:gd name="connsiteX61" fmla="*/ 2711137 w 7086287"/>
                  <a:gd name="connsiteY61" fmla="*/ 328736 h 4816320"/>
                  <a:gd name="connsiteX62" fmla="*/ 3249045 w 7086287"/>
                  <a:gd name="connsiteY62" fmla="*/ 855836 h 4816320"/>
                  <a:gd name="connsiteX63" fmla="*/ 3369903 w 7086287"/>
                  <a:gd name="connsiteY63" fmla="*/ 972716 h 4816320"/>
                  <a:gd name="connsiteX64" fmla="*/ 3466787 w 7086287"/>
                  <a:gd name="connsiteY64" fmla="*/ 828738 h 4816320"/>
                  <a:gd name="connsiteX65" fmla="*/ 3624514 w 7086287"/>
                  <a:gd name="connsiteY65" fmla="*/ 465970 h 4816320"/>
                  <a:gd name="connsiteX66" fmla="*/ 3758887 w 7086287"/>
                  <a:gd name="connsiteY66" fmla="*/ 104580 h 4816320"/>
                  <a:gd name="connsiteX67" fmla="*/ 3778656 w 7086287"/>
                  <a:gd name="connsiteY67" fmla="*/ 35740 h 4816320"/>
                  <a:gd name="connsiteX68" fmla="*/ 3800881 w 7086287"/>
                  <a:gd name="connsiteY68" fmla="*/ 1284 h 4816320"/>
                  <a:gd name="connsiteX69" fmla="*/ 3808024 w 7086287"/>
                  <a:gd name="connsiteY69" fmla="*/ 752 h 481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086287" h="4816320">
                    <a:moveTo>
                      <a:pt x="3808024" y="752"/>
                    </a:moveTo>
                    <a:cubicBezTo>
                      <a:pt x="3836188" y="8606"/>
                      <a:pt x="3938740" y="76196"/>
                      <a:pt x="3987487" y="121172"/>
                    </a:cubicBezTo>
                    <a:cubicBezTo>
                      <a:pt x="4057021" y="185320"/>
                      <a:pt x="4162007" y="263700"/>
                      <a:pt x="4167575" y="255622"/>
                    </a:cubicBezTo>
                    <a:cubicBezTo>
                      <a:pt x="4177742" y="240872"/>
                      <a:pt x="4249583" y="321156"/>
                      <a:pt x="4388235" y="502224"/>
                    </a:cubicBezTo>
                    <a:cubicBezTo>
                      <a:pt x="4591881" y="768162"/>
                      <a:pt x="4610066" y="825588"/>
                      <a:pt x="4559365" y="1042564"/>
                    </a:cubicBezTo>
                    <a:cubicBezTo>
                      <a:pt x="4546309" y="1098444"/>
                      <a:pt x="4533038" y="1167888"/>
                      <a:pt x="4529876" y="1196884"/>
                    </a:cubicBezTo>
                    <a:cubicBezTo>
                      <a:pt x="4520137" y="1286216"/>
                      <a:pt x="4495930" y="1320696"/>
                      <a:pt x="4384715" y="1403664"/>
                    </a:cubicBezTo>
                    <a:cubicBezTo>
                      <a:pt x="4239084" y="1512304"/>
                      <a:pt x="4140820" y="1625116"/>
                      <a:pt x="4140606" y="1683916"/>
                    </a:cubicBezTo>
                    <a:cubicBezTo>
                      <a:pt x="4140395" y="1741718"/>
                      <a:pt x="4184402" y="1825816"/>
                      <a:pt x="4260335" y="1912724"/>
                    </a:cubicBezTo>
                    <a:cubicBezTo>
                      <a:pt x="4293803" y="1951028"/>
                      <a:pt x="4346743" y="2022370"/>
                      <a:pt x="4377984" y="2071264"/>
                    </a:cubicBezTo>
                    <a:cubicBezTo>
                      <a:pt x="4525008" y="2301380"/>
                      <a:pt x="4644247" y="2466094"/>
                      <a:pt x="4703161" y="2520448"/>
                    </a:cubicBezTo>
                    <a:cubicBezTo>
                      <a:pt x="4721095" y="2536992"/>
                      <a:pt x="4757028" y="2585570"/>
                      <a:pt x="4783011" y="2628396"/>
                    </a:cubicBezTo>
                    <a:cubicBezTo>
                      <a:pt x="4973427" y="2942252"/>
                      <a:pt x="5121588" y="3122824"/>
                      <a:pt x="5550325" y="3563582"/>
                    </a:cubicBezTo>
                    <a:cubicBezTo>
                      <a:pt x="5912985" y="3936408"/>
                      <a:pt x="5972228" y="3983544"/>
                      <a:pt x="6218517" y="4095210"/>
                    </a:cubicBezTo>
                    <a:cubicBezTo>
                      <a:pt x="6308124" y="4135836"/>
                      <a:pt x="6417094" y="4187268"/>
                      <a:pt x="6460676" y="4209504"/>
                    </a:cubicBezTo>
                    <a:cubicBezTo>
                      <a:pt x="6504670" y="4231948"/>
                      <a:pt x="6603529" y="4264360"/>
                      <a:pt x="6682926" y="4282370"/>
                    </a:cubicBezTo>
                    <a:cubicBezTo>
                      <a:pt x="6891211" y="4329616"/>
                      <a:pt x="6893722" y="4330406"/>
                      <a:pt x="6994212" y="4380042"/>
                    </a:cubicBezTo>
                    <a:cubicBezTo>
                      <a:pt x="7077714" y="4421288"/>
                      <a:pt x="7086287" y="4429044"/>
                      <a:pt x="7086287" y="4463338"/>
                    </a:cubicBezTo>
                    <a:cubicBezTo>
                      <a:pt x="7086287" y="4495722"/>
                      <a:pt x="7076712" y="4506544"/>
                      <a:pt x="7019612" y="4538690"/>
                    </a:cubicBezTo>
                    <a:cubicBezTo>
                      <a:pt x="6982941" y="4559336"/>
                      <a:pt x="6938343" y="4587966"/>
                      <a:pt x="6920502" y="4602312"/>
                    </a:cubicBezTo>
                    <a:cubicBezTo>
                      <a:pt x="6866824" y="4645476"/>
                      <a:pt x="6702940" y="4669384"/>
                      <a:pt x="6510211" y="4662166"/>
                    </a:cubicBezTo>
                    <a:cubicBezTo>
                      <a:pt x="6365782" y="4656756"/>
                      <a:pt x="6322839" y="4660176"/>
                      <a:pt x="6190937" y="4687592"/>
                    </a:cubicBezTo>
                    <a:cubicBezTo>
                      <a:pt x="6107116" y="4705014"/>
                      <a:pt x="5989960" y="4733420"/>
                      <a:pt x="5930587" y="4750714"/>
                    </a:cubicBezTo>
                    <a:cubicBezTo>
                      <a:pt x="5657190" y="4830352"/>
                      <a:pt x="5600840" y="4833658"/>
                      <a:pt x="5409887" y="4781258"/>
                    </a:cubicBezTo>
                    <a:cubicBezTo>
                      <a:pt x="5285659" y="4747168"/>
                      <a:pt x="5035243" y="4620680"/>
                      <a:pt x="4919461" y="4533544"/>
                    </a:cubicBezTo>
                    <a:cubicBezTo>
                      <a:pt x="4801778" y="4444972"/>
                      <a:pt x="4631789" y="4265640"/>
                      <a:pt x="4559762" y="4154084"/>
                    </a:cubicBezTo>
                    <a:cubicBezTo>
                      <a:pt x="4495034" y="4053826"/>
                      <a:pt x="4378927" y="3836168"/>
                      <a:pt x="4325904" y="3715692"/>
                    </a:cubicBezTo>
                    <a:cubicBezTo>
                      <a:pt x="4305976" y="3670412"/>
                      <a:pt x="4194535" y="3441912"/>
                      <a:pt x="4078254" y="3207916"/>
                    </a:cubicBezTo>
                    <a:cubicBezTo>
                      <a:pt x="3961975" y="2973916"/>
                      <a:pt x="3844184" y="2731028"/>
                      <a:pt x="3816493" y="2668164"/>
                    </a:cubicBezTo>
                    <a:cubicBezTo>
                      <a:pt x="3788805" y="2605300"/>
                      <a:pt x="3731655" y="2485284"/>
                      <a:pt x="3689493" y="2401464"/>
                    </a:cubicBezTo>
                    <a:cubicBezTo>
                      <a:pt x="3630634" y="2284446"/>
                      <a:pt x="3607371" y="2249556"/>
                      <a:pt x="3589294" y="2251184"/>
                    </a:cubicBezTo>
                    <a:cubicBezTo>
                      <a:pt x="3551055" y="2254626"/>
                      <a:pt x="3450431" y="2369576"/>
                      <a:pt x="3344791" y="2530504"/>
                    </a:cubicBezTo>
                    <a:cubicBezTo>
                      <a:pt x="3290503" y="2613202"/>
                      <a:pt x="3225202" y="2706584"/>
                      <a:pt x="3199678" y="2738016"/>
                    </a:cubicBezTo>
                    <a:cubicBezTo>
                      <a:pt x="3174157" y="2769448"/>
                      <a:pt x="3134432" y="2826596"/>
                      <a:pt x="3111407" y="2865016"/>
                    </a:cubicBezTo>
                    <a:cubicBezTo>
                      <a:pt x="3044217" y="2977116"/>
                      <a:pt x="2962632" y="3076984"/>
                      <a:pt x="2806508" y="3238244"/>
                    </a:cubicBezTo>
                    <a:cubicBezTo>
                      <a:pt x="2537039" y="3516574"/>
                      <a:pt x="2320001" y="3717586"/>
                      <a:pt x="2203962" y="3796298"/>
                    </a:cubicBezTo>
                    <a:cubicBezTo>
                      <a:pt x="2140645" y="3839248"/>
                      <a:pt x="2077408" y="3884916"/>
                      <a:pt x="2063437" y="3897780"/>
                    </a:cubicBezTo>
                    <a:cubicBezTo>
                      <a:pt x="2049466" y="3910644"/>
                      <a:pt x="1966600" y="3965620"/>
                      <a:pt x="1879287" y="4019952"/>
                    </a:cubicBezTo>
                    <a:cubicBezTo>
                      <a:pt x="1791975" y="4074280"/>
                      <a:pt x="1655558" y="4160076"/>
                      <a:pt x="1576137" y="4210608"/>
                    </a:cubicBezTo>
                    <a:cubicBezTo>
                      <a:pt x="1361430" y="4347212"/>
                      <a:pt x="900696" y="4571620"/>
                      <a:pt x="785177" y="4595854"/>
                    </a:cubicBezTo>
                    <a:cubicBezTo>
                      <a:pt x="733841" y="4606624"/>
                      <a:pt x="657548" y="4622724"/>
                      <a:pt x="615637" y="4631636"/>
                    </a:cubicBezTo>
                    <a:cubicBezTo>
                      <a:pt x="533915" y="4649010"/>
                      <a:pt x="220672" y="4649940"/>
                      <a:pt x="102496" y="4633156"/>
                    </a:cubicBezTo>
                    <a:cubicBezTo>
                      <a:pt x="52781" y="4626096"/>
                      <a:pt x="28268" y="4615508"/>
                      <a:pt x="13596" y="4594752"/>
                    </a:cubicBezTo>
                    <a:cubicBezTo>
                      <a:pt x="-5330" y="4567978"/>
                      <a:pt x="-5044" y="4565762"/>
                      <a:pt x="17900" y="4561084"/>
                    </a:cubicBezTo>
                    <a:cubicBezTo>
                      <a:pt x="323252" y="4498820"/>
                      <a:pt x="386541" y="4480244"/>
                      <a:pt x="558487" y="4402402"/>
                    </a:cubicBezTo>
                    <a:cubicBezTo>
                      <a:pt x="638814" y="4366036"/>
                      <a:pt x="752336" y="4316476"/>
                      <a:pt x="810754" y="4292268"/>
                    </a:cubicBezTo>
                    <a:cubicBezTo>
                      <a:pt x="869172" y="4268058"/>
                      <a:pt x="943468" y="4226596"/>
                      <a:pt x="975854" y="4200128"/>
                    </a:cubicBezTo>
                    <a:cubicBezTo>
                      <a:pt x="1008239" y="4173660"/>
                      <a:pt x="1073014" y="4125364"/>
                      <a:pt x="1119798" y="4092800"/>
                    </a:cubicBezTo>
                    <a:cubicBezTo>
                      <a:pt x="1199694" y="4037190"/>
                      <a:pt x="1389413" y="3843262"/>
                      <a:pt x="1575275" y="3627226"/>
                    </a:cubicBezTo>
                    <a:cubicBezTo>
                      <a:pt x="1643100" y="3548388"/>
                      <a:pt x="1881039" y="3285490"/>
                      <a:pt x="1972022" y="3188864"/>
                    </a:cubicBezTo>
                    <a:cubicBezTo>
                      <a:pt x="1994154" y="3165360"/>
                      <a:pt x="2140397" y="2984028"/>
                      <a:pt x="2361236" y="2706264"/>
                    </a:cubicBezTo>
                    <a:cubicBezTo>
                      <a:pt x="2411217" y="2643400"/>
                      <a:pt x="2506920" y="2500526"/>
                      <a:pt x="2573911" y="2388764"/>
                    </a:cubicBezTo>
                    <a:cubicBezTo>
                      <a:pt x="2761429" y="2075928"/>
                      <a:pt x="2801559" y="2014624"/>
                      <a:pt x="2954527" y="1807328"/>
                    </a:cubicBezTo>
                    <a:cubicBezTo>
                      <a:pt x="3046044" y="1683306"/>
                      <a:pt x="3113503" y="1569710"/>
                      <a:pt x="3135855" y="1501980"/>
                    </a:cubicBezTo>
                    <a:cubicBezTo>
                      <a:pt x="3149247" y="1461408"/>
                      <a:pt x="3146881" y="1449826"/>
                      <a:pt x="3110489" y="1377732"/>
                    </a:cubicBezTo>
                    <a:cubicBezTo>
                      <a:pt x="3026581" y="1211512"/>
                      <a:pt x="2879093" y="994436"/>
                      <a:pt x="2723133" y="807616"/>
                    </a:cubicBezTo>
                    <a:cubicBezTo>
                      <a:pt x="2673570" y="748244"/>
                      <a:pt x="2616901" y="671090"/>
                      <a:pt x="2597206" y="636164"/>
                    </a:cubicBezTo>
                    <a:cubicBezTo>
                      <a:pt x="2577508" y="601240"/>
                      <a:pt x="2539365" y="539530"/>
                      <a:pt x="2512439" y="499032"/>
                    </a:cubicBezTo>
                    <a:cubicBezTo>
                      <a:pt x="2485517" y="458532"/>
                      <a:pt x="2460377" y="418528"/>
                      <a:pt x="2456576" y="410132"/>
                    </a:cubicBezTo>
                    <a:cubicBezTo>
                      <a:pt x="2452774" y="401736"/>
                      <a:pt x="2410039" y="346288"/>
                      <a:pt x="2361608" y="286916"/>
                    </a:cubicBezTo>
                    <a:cubicBezTo>
                      <a:pt x="2313177" y="227544"/>
                      <a:pt x="2276280" y="171320"/>
                      <a:pt x="2279619" y="161974"/>
                    </a:cubicBezTo>
                    <a:cubicBezTo>
                      <a:pt x="2297575" y="111700"/>
                      <a:pt x="2560855" y="213444"/>
                      <a:pt x="2711137" y="328736"/>
                    </a:cubicBezTo>
                    <a:cubicBezTo>
                      <a:pt x="2799361" y="396418"/>
                      <a:pt x="3094720" y="685840"/>
                      <a:pt x="3249045" y="855836"/>
                    </a:cubicBezTo>
                    <a:cubicBezTo>
                      <a:pt x="3307404" y="920120"/>
                      <a:pt x="3361789" y="972716"/>
                      <a:pt x="3369903" y="972716"/>
                    </a:cubicBezTo>
                    <a:cubicBezTo>
                      <a:pt x="3382566" y="972716"/>
                      <a:pt x="3466787" y="847558"/>
                      <a:pt x="3466787" y="828738"/>
                    </a:cubicBezTo>
                    <a:cubicBezTo>
                      <a:pt x="3466787" y="805052"/>
                      <a:pt x="3575754" y="554430"/>
                      <a:pt x="3624514" y="465970"/>
                    </a:cubicBezTo>
                    <a:cubicBezTo>
                      <a:pt x="3692196" y="343180"/>
                      <a:pt x="3758887" y="163818"/>
                      <a:pt x="3758887" y="104580"/>
                    </a:cubicBezTo>
                    <a:cubicBezTo>
                      <a:pt x="3758887" y="82242"/>
                      <a:pt x="3767783" y="51264"/>
                      <a:pt x="3778656" y="35740"/>
                    </a:cubicBezTo>
                    <a:cubicBezTo>
                      <a:pt x="3789530" y="20216"/>
                      <a:pt x="3799533" y="4712"/>
                      <a:pt x="3800881" y="1284"/>
                    </a:cubicBezTo>
                    <a:cubicBezTo>
                      <a:pt x="3801495" y="-272"/>
                      <a:pt x="3804000" y="-370"/>
                      <a:pt x="3808024" y="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2" name="任意多边形: 形状 191">
                <a:extLst>
                  <a:ext uri="{FF2B5EF4-FFF2-40B4-BE49-F238E27FC236}">
                    <a16:creationId xmlns:a16="http://schemas.microsoft.com/office/drawing/2014/main" id="{F2F221B4-01E7-439C-BCD6-D94D680D2875}"/>
                  </a:ext>
                </a:extLst>
              </p:cNvPr>
              <p:cNvSpPr/>
              <p:nvPr/>
            </p:nvSpPr>
            <p:spPr>
              <a:xfrm>
                <a:off x="-24072000" y="4346333"/>
                <a:ext cx="1676400" cy="438768"/>
              </a:xfrm>
              <a:custGeom>
                <a:avLst/>
                <a:gdLst>
                  <a:gd name="connsiteX0" fmla="*/ 526096 w 1676400"/>
                  <a:gd name="connsiteY0" fmla="*/ 16 h 438768"/>
                  <a:gd name="connsiteX1" fmla="*/ 1651836 w 1676400"/>
                  <a:gd name="connsiteY1" fmla="*/ 20112 h 438768"/>
                  <a:gd name="connsiteX2" fmla="*/ 1676400 w 1676400"/>
                  <a:gd name="connsiteY2" fmla="*/ 220774 h 438768"/>
                  <a:gd name="connsiteX3" fmla="*/ 1661160 w 1676400"/>
                  <a:gd name="connsiteY3" fmla="*/ 423528 h 438768"/>
                  <a:gd name="connsiteX4" fmla="*/ 843052 w 1676400"/>
                  <a:gd name="connsiteY4" fmla="*/ 438768 h 438768"/>
                  <a:gd name="connsiteX5" fmla="*/ 20092 w 1676400"/>
                  <a:gd name="connsiteY5" fmla="*/ 431058 h 438768"/>
                  <a:gd name="connsiteX6" fmla="*/ 0 w 1676400"/>
                  <a:gd name="connsiteY6" fmla="*/ 222566 h 438768"/>
                  <a:gd name="connsiteX7" fmla="*/ 9524 w 1676400"/>
                  <a:gd name="connsiteY7" fmla="*/ 9028 h 438768"/>
                  <a:gd name="connsiteX8" fmla="*/ 526096 w 1676400"/>
                  <a:gd name="connsiteY8" fmla="*/ 16 h 43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400" h="438768">
                    <a:moveTo>
                      <a:pt x="526096" y="16"/>
                    </a:moveTo>
                    <a:cubicBezTo>
                      <a:pt x="999700" y="436"/>
                      <a:pt x="1630812" y="8862"/>
                      <a:pt x="1651836" y="20112"/>
                    </a:cubicBezTo>
                    <a:cubicBezTo>
                      <a:pt x="1674420" y="32200"/>
                      <a:pt x="1676400" y="48384"/>
                      <a:pt x="1676400" y="220774"/>
                    </a:cubicBezTo>
                    <a:cubicBezTo>
                      <a:pt x="1676400" y="349684"/>
                      <a:pt x="1671636" y="413050"/>
                      <a:pt x="1661160" y="423528"/>
                    </a:cubicBezTo>
                    <a:cubicBezTo>
                      <a:pt x="1649628" y="435060"/>
                      <a:pt x="1450572" y="438768"/>
                      <a:pt x="843052" y="438768"/>
                    </a:cubicBezTo>
                    <a:cubicBezTo>
                      <a:pt x="401468" y="438768"/>
                      <a:pt x="31140" y="435298"/>
                      <a:pt x="20092" y="431058"/>
                    </a:cubicBezTo>
                    <a:cubicBezTo>
                      <a:pt x="2944" y="424480"/>
                      <a:pt x="0" y="393940"/>
                      <a:pt x="0" y="222566"/>
                    </a:cubicBezTo>
                    <a:cubicBezTo>
                      <a:pt x="0" y="112136"/>
                      <a:pt x="4288" y="16044"/>
                      <a:pt x="9524" y="9028"/>
                    </a:cubicBezTo>
                    <a:cubicBezTo>
                      <a:pt x="14476" y="2396"/>
                      <a:pt x="241936" y="-236"/>
                      <a:pt x="526096"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3" name="任意多边形: 形状 192">
                <a:extLst>
                  <a:ext uri="{FF2B5EF4-FFF2-40B4-BE49-F238E27FC236}">
                    <a16:creationId xmlns:a16="http://schemas.microsoft.com/office/drawing/2014/main" id="{D643F878-3371-498E-8828-5CE90676DFF5}"/>
                  </a:ext>
                </a:extLst>
              </p:cNvPr>
              <p:cNvSpPr/>
              <p:nvPr/>
            </p:nvSpPr>
            <p:spPr>
              <a:xfrm>
                <a:off x="-22306700" y="4346445"/>
                <a:ext cx="317500" cy="438657"/>
              </a:xfrm>
              <a:custGeom>
                <a:avLst/>
                <a:gdLst>
                  <a:gd name="connsiteX0" fmla="*/ 102920 w 317500"/>
                  <a:gd name="connsiteY0" fmla="*/ 49 h 438657"/>
                  <a:gd name="connsiteX1" fmla="*/ 302260 w 317500"/>
                  <a:gd name="connsiteY1" fmla="*/ 22097 h 438657"/>
                  <a:gd name="connsiteX2" fmla="*/ 317500 w 317500"/>
                  <a:gd name="connsiteY2" fmla="*/ 230287 h 438657"/>
                  <a:gd name="connsiteX3" fmla="*/ 297412 w 317500"/>
                  <a:gd name="connsiteY3" fmla="*/ 430947 h 438657"/>
                  <a:gd name="connsiteX4" fmla="*/ 158752 w 317500"/>
                  <a:gd name="connsiteY4" fmla="*/ 438657 h 438657"/>
                  <a:gd name="connsiteX5" fmla="*/ 20088 w 317500"/>
                  <a:gd name="connsiteY5" fmla="*/ 430947 h 438657"/>
                  <a:gd name="connsiteX6" fmla="*/ 0 w 317500"/>
                  <a:gd name="connsiteY6" fmla="*/ 222455 h 438657"/>
                  <a:gd name="connsiteX7" fmla="*/ 9528 w 317500"/>
                  <a:gd name="connsiteY7" fmla="*/ 8917 h 438657"/>
                  <a:gd name="connsiteX8" fmla="*/ 102920 w 317500"/>
                  <a:gd name="connsiteY8" fmla="*/ 49 h 43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00" h="438657">
                    <a:moveTo>
                      <a:pt x="102920" y="49"/>
                    </a:moveTo>
                    <a:cubicBezTo>
                      <a:pt x="184032" y="795"/>
                      <a:pt x="290092" y="9929"/>
                      <a:pt x="302260" y="22097"/>
                    </a:cubicBezTo>
                    <a:cubicBezTo>
                      <a:pt x="312776" y="32613"/>
                      <a:pt x="317500" y="97147"/>
                      <a:pt x="317500" y="230287"/>
                    </a:cubicBezTo>
                    <a:cubicBezTo>
                      <a:pt x="317500" y="394517"/>
                      <a:pt x="314512" y="424385"/>
                      <a:pt x="297412" y="430947"/>
                    </a:cubicBezTo>
                    <a:cubicBezTo>
                      <a:pt x="286364" y="435187"/>
                      <a:pt x="223968" y="438657"/>
                      <a:pt x="158752" y="438657"/>
                    </a:cubicBezTo>
                    <a:cubicBezTo>
                      <a:pt x="93536" y="438657"/>
                      <a:pt x="31140" y="435187"/>
                      <a:pt x="20088" y="430947"/>
                    </a:cubicBezTo>
                    <a:cubicBezTo>
                      <a:pt x="2944" y="424369"/>
                      <a:pt x="0" y="393829"/>
                      <a:pt x="0" y="222455"/>
                    </a:cubicBezTo>
                    <a:cubicBezTo>
                      <a:pt x="0" y="112025"/>
                      <a:pt x="4288" y="15933"/>
                      <a:pt x="9528" y="8917"/>
                    </a:cubicBezTo>
                    <a:cubicBezTo>
                      <a:pt x="14564" y="2171"/>
                      <a:pt x="54252" y="-399"/>
                      <a:pt x="102920" y="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4" name="任意多边形: 形状 193">
                <a:extLst>
                  <a:ext uri="{FF2B5EF4-FFF2-40B4-BE49-F238E27FC236}">
                    <a16:creationId xmlns:a16="http://schemas.microsoft.com/office/drawing/2014/main" id="{5331C7D4-F624-4046-A0DD-60D4675F0C32}"/>
                  </a:ext>
                </a:extLst>
              </p:cNvPr>
              <p:cNvSpPr/>
              <p:nvPr/>
            </p:nvSpPr>
            <p:spPr>
              <a:xfrm>
                <a:off x="18038939" y="4378579"/>
                <a:ext cx="942062" cy="1330653"/>
              </a:xfrm>
              <a:custGeom>
                <a:avLst/>
                <a:gdLst>
                  <a:gd name="connsiteX0" fmla="*/ 44537 w 942062"/>
                  <a:gd name="connsiteY0" fmla="*/ 11 h 1330653"/>
                  <a:gd name="connsiteX1" fmla="*/ 335501 w 942062"/>
                  <a:gd name="connsiteY1" fmla="*/ 128803 h 1330653"/>
                  <a:gd name="connsiteX2" fmla="*/ 847364 w 942062"/>
                  <a:gd name="connsiteY2" fmla="*/ 703419 h 1330653"/>
                  <a:gd name="connsiteX3" fmla="*/ 942062 w 942062"/>
                  <a:gd name="connsiteY3" fmla="*/ 1034471 h 1330653"/>
                  <a:gd name="connsiteX4" fmla="*/ 907137 w 942062"/>
                  <a:gd name="connsiteY4" fmla="*/ 1187875 h 1330653"/>
                  <a:gd name="connsiteX5" fmla="*/ 821827 w 942062"/>
                  <a:gd name="connsiteY5" fmla="*/ 1287167 h 1330653"/>
                  <a:gd name="connsiteX6" fmla="*/ 707527 w 942062"/>
                  <a:gd name="connsiteY6" fmla="*/ 1323519 h 1330653"/>
                  <a:gd name="connsiteX7" fmla="*/ 542012 w 942062"/>
                  <a:gd name="connsiteY7" fmla="*/ 1296463 h 1330653"/>
                  <a:gd name="connsiteX8" fmla="*/ 260324 w 942062"/>
                  <a:gd name="connsiteY8" fmla="*/ 1207481 h 1330653"/>
                  <a:gd name="connsiteX9" fmla="*/ 237857 w 942062"/>
                  <a:gd name="connsiteY9" fmla="*/ 1105023 h 1330653"/>
                  <a:gd name="connsiteX10" fmla="*/ 166754 w 942062"/>
                  <a:gd name="connsiteY10" fmla="*/ 793873 h 1330653"/>
                  <a:gd name="connsiteX11" fmla="*/ 122478 w 942062"/>
                  <a:gd name="connsiteY11" fmla="*/ 643773 h 1330653"/>
                  <a:gd name="connsiteX12" fmla="*/ 63480 w 942062"/>
                  <a:gd name="connsiteY12" fmla="*/ 440573 h 1330653"/>
                  <a:gd name="connsiteX13" fmla="*/ 7173 w 942062"/>
                  <a:gd name="connsiteY13" fmla="*/ 18335 h 1330653"/>
                  <a:gd name="connsiteX14" fmla="*/ 44537 w 942062"/>
                  <a:gd name="connsiteY14" fmla="*/ 11 h 133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2062" h="1330653">
                    <a:moveTo>
                      <a:pt x="44537" y="11"/>
                    </a:moveTo>
                    <a:cubicBezTo>
                      <a:pt x="103148" y="-865"/>
                      <a:pt x="219159" y="48467"/>
                      <a:pt x="335501" y="128803"/>
                    </a:cubicBezTo>
                    <a:cubicBezTo>
                      <a:pt x="500092" y="242457"/>
                      <a:pt x="745286" y="517713"/>
                      <a:pt x="847364" y="703419"/>
                    </a:cubicBezTo>
                    <a:cubicBezTo>
                      <a:pt x="917034" y="830175"/>
                      <a:pt x="942062" y="917659"/>
                      <a:pt x="942062" y="1034471"/>
                    </a:cubicBezTo>
                    <a:cubicBezTo>
                      <a:pt x="942062" y="1126509"/>
                      <a:pt x="938261" y="1143195"/>
                      <a:pt x="907137" y="1187875"/>
                    </a:cubicBezTo>
                    <a:cubicBezTo>
                      <a:pt x="887926" y="1215447"/>
                      <a:pt x="849541" y="1260129"/>
                      <a:pt x="821827" y="1287167"/>
                    </a:cubicBezTo>
                    <a:cubicBezTo>
                      <a:pt x="771623" y="1336155"/>
                      <a:pt x="771226" y="1336279"/>
                      <a:pt x="707527" y="1323519"/>
                    </a:cubicBezTo>
                    <a:cubicBezTo>
                      <a:pt x="672373" y="1316479"/>
                      <a:pt x="597891" y="1304303"/>
                      <a:pt x="542012" y="1296463"/>
                    </a:cubicBezTo>
                    <a:cubicBezTo>
                      <a:pt x="321821" y="1265579"/>
                      <a:pt x="293866" y="1256747"/>
                      <a:pt x="260324" y="1207481"/>
                    </a:cubicBezTo>
                    <a:cubicBezTo>
                      <a:pt x="234421" y="1169439"/>
                      <a:pt x="230819" y="1153007"/>
                      <a:pt x="237857" y="1105023"/>
                    </a:cubicBezTo>
                    <a:cubicBezTo>
                      <a:pt x="251506" y="1011921"/>
                      <a:pt x="247103" y="992675"/>
                      <a:pt x="166754" y="793873"/>
                    </a:cubicBezTo>
                    <a:cubicBezTo>
                      <a:pt x="161111" y="779903"/>
                      <a:pt x="141187" y="712359"/>
                      <a:pt x="122478" y="643773"/>
                    </a:cubicBezTo>
                    <a:cubicBezTo>
                      <a:pt x="103769" y="575187"/>
                      <a:pt x="77222" y="483747"/>
                      <a:pt x="63480" y="440573"/>
                    </a:cubicBezTo>
                    <a:cubicBezTo>
                      <a:pt x="14112" y="285475"/>
                      <a:pt x="-14109" y="73807"/>
                      <a:pt x="7173" y="18335"/>
                    </a:cubicBezTo>
                    <a:cubicBezTo>
                      <a:pt x="11841" y="6175"/>
                      <a:pt x="25000" y="303"/>
                      <a:pt x="44537" y="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5" name="任意多边形: 形状 194">
                <a:extLst>
                  <a:ext uri="{FF2B5EF4-FFF2-40B4-BE49-F238E27FC236}">
                    <a16:creationId xmlns:a16="http://schemas.microsoft.com/office/drawing/2014/main" id="{1E2A371D-5871-485A-BFA3-17C7CB0BF98E}"/>
                  </a:ext>
                </a:extLst>
              </p:cNvPr>
              <p:cNvSpPr/>
              <p:nvPr/>
            </p:nvSpPr>
            <p:spPr>
              <a:xfrm>
                <a:off x="-24078348" y="4918451"/>
                <a:ext cx="1663700" cy="406400"/>
              </a:xfrm>
              <a:custGeom>
                <a:avLst/>
                <a:gdLst>
                  <a:gd name="connsiteX0" fmla="*/ 1663700 w 1663700"/>
                  <a:gd name="connsiteY0" fmla="*/ 0 h 406400"/>
                  <a:gd name="connsiteX1" fmla="*/ 1663700 w 1663700"/>
                  <a:gd name="connsiteY1" fmla="*/ 406400 h 406400"/>
                  <a:gd name="connsiteX2" fmla="*/ 0 w 1663700"/>
                  <a:gd name="connsiteY2" fmla="*/ 406400 h 406400"/>
                  <a:gd name="connsiteX3" fmla="*/ 2820 w 1663700"/>
                  <a:gd name="connsiteY3" fmla="*/ 222808 h 406400"/>
                  <a:gd name="connsiteX4" fmla="*/ 11980 w 1663700"/>
                  <a:gd name="connsiteY4" fmla="*/ 22690 h 406400"/>
                  <a:gd name="connsiteX5" fmla="*/ 841008 w 1663700"/>
                  <a:gd name="connsiteY5" fmla="*/ 3082 h 406400"/>
                  <a:gd name="connsiteX6" fmla="*/ 1663700 w 1663700"/>
                  <a:gd name="connsiteY6"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700" h="406400">
                    <a:moveTo>
                      <a:pt x="1663700" y="0"/>
                    </a:moveTo>
                    <a:lnTo>
                      <a:pt x="1663700" y="406400"/>
                    </a:lnTo>
                    <a:lnTo>
                      <a:pt x="0" y="406400"/>
                    </a:lnTo>
                    <a:lnTo>
                      <a:pt x="2820" y="222808"/>
                    </a:lnTo>
                    <a:cubicBezTo>
                      <a:pt x="4372" y="121832"/>
                      <a:pt x="8496" y="31778"/>
                      <a:pt x="11980" y="22690"/>
                    </a:cubicBezTo>
                    <a:cubicBezTo>
                      <a:pt x="17080" y="9404"/>
                      <a:pt x="179520" y="5562"/>
                      <a:pt x="841008" y="3082"/>
                    </a:cubicBezTo>
                    <a:lnTo>
                      <a:pt x="16637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6" name="任意多边形: 形状 195">
                <a:extLst>
                  <a:ext uri="{FF2B5EF4-FFF2-40B4-BE49-F238E27FC236}">
                    <a16:creationId xmlns:a16="http://schemas.microsoft.com/office/drawing/2014/main" id="{EAB1700A-7284-46C9-BC0D-D781C75E6E8E}"/>
                  </a:ext>
                </a:extLst>
              </p:cNvPr>
              <p:cNvSpPr/>
              <p:nvPr/>
            </p:nvSpPr>
            <p:spPr>
              <a:xfrm>
                <a:off x="-22313048" y="4918451"/>
                <a:ext cx="304800" cy="406400"/>
              </a:xfrm>
              <a:custGeom>
                <a:avLst/>
                <a:gdLst>
                  <a:gd name="connsiteX0" fmla="*/ 304800 w 304800"/>
                  <a:gd name="connsiteY0" fmla="*/ 0 h 406400"/>
                  <a:gd name="connsiteX1" fmla="*/ 304800 w 304800"/>
                  <a:gd name="connsiteY1" fmla="*/ 406400 h 406400"/>
                  <a:gd name="connsiteX2" fmla="*/ 0 w 304800"/>
                  <a:gd name="connsiteY2" fmla="*/ 406400 h 406400"/>
                  <a:gd name="connsiteX3" fmla="*/ 2820 w 304800"/>
                  <a:gd name="connsiteY3" fmla="*/ 222808 h 406400"/>
                  <a:gd name="connsiteX4" fmla="*/ 12100 w 304800"/>
                  <a:gd name="connsiteY4" fmla="*/ 22378 h 406400"/>
                  <a:gd name="connsiteX5" fmla="*/ 161680 w 304800"/>
                  <a:gd name="connsiteY5" fmla="*/ 2770 h 406400"/>
                  <a:gd name="connsiteX6" fmla="*/ 304800 w 304800"/>
                  <a:gd name="connsiteY6"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406400">
                    <a:moveTo>
                      <a:pt x="304800" y="0"/>
                    </a:moveTo>
                    <a:lnTo>
                      <a:pt x="304800" y="406400"/>
                    </a:lnTo>
                    <a:lnTo>
                      <a:pt x="0" y="406400"/>
                    </a:lnTo>
                    <a:lnTo>
                      <a:pt x="2820" y="222808"/>
                    </a:lnTo>
                    <a:cubicBezTo>
                      <a:pt x="4372" y="121832"/>
                      <a:pt x="8548" y="31638"/>
                      <a:pt x="12100" y="22378"/>
                    </a:cubicBezTo>
                    <a:cubicBezTo>
                      <a:pt x="16848" y="10010"/>
                      <a:pt x="56564" y="4804"/>
                      <a:pt x="161680" y="2770"/>
                    </a:cubicBezTo>
                    <a:lnTo>
                      <a:pt x="3048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7" name="任意多边形: 形状 196">
                <a:extLst>
                  <a:ext uri="{FF2B5EF4-FFF2-40B4-BE49-F238E27FC236}">
                    <a16:creationId xmlns:a16="http://schemas.microsoft.com/office/drawing/2014/main" id="{4DA1E24D-2729-4796-A28F-9087FDF414AA}"/>
                  </a:ext>
                </a:extLst>
              </p:cNvPr>
              <p:cNvSpPr/>
              <p:nvPr/>
            </p:nvSpPr>
            <p:spPr>
              <a:xfrm>
                <a:off x="35376528" y="5199373"/>
                <a:ext cx="1926230" cy="965102"/>
              </a:xfrm>
              <a:custGeom>
                <a:avLst/>
                <a:gdLst>
                  <a:gd name="connsiteX0" fmla="*/ 1643196 w 1926230"/>
                  <a:gd name="connsiteY0" fmla="*/ 100 h 965102"/>
                  <a:gd name="connsiteX1" fmla="*/ 1839075 w 1926230"/>
                  <a:gd name="connsiteY1" fmla="*/ 10948 h 965102"/>
                  <a:gd name="connsiteX2" fmla="*/ 1899400 w 1926230"/>
                  <a:gd name="connsiteY2" fmla="*/ 48700 h 965102"/>
                  <a:gd name="connsiteX3" fmla="*/ 1924099 w 1926230"/>
                  <a:gd name="connsiteY3" fmla="*/ 134426 h 965102"/>
                  <a:gd name="connsiteX4" fmla="*/ 1815392 w 1926230"/>
                  <a:gd name="connsiteY4" fmla="*/ 392980 h 965102"/>
                  <a:gd name="connsiteX5" fmla="*/ 1688231 w 1926230"/>
                  <a:gd name="connsiteY5" fmla="*/ 557312 h 965102"/>
                  <a:gd name="connsiteX6" fmla="*/ 1358887 w 1926230"/>
                  <a:gd name="connsiteY6" fmla="*/ 892502 h 965102"/>
                  <a:gd name="connsiteX7" fmla="*/ 1065020 w 1926230"/>
                  <a:gd name="connsiteY7" fmla="*/ 963632 h 965102"/>
                  <a:gd name="connsiteX8" fmla="*/ 924098 w 1926230"/>
                  <a:gd name="connsiteY8" fmla="*/ 938418 h 965102"/>
                  <a:gd name="connsiteX9" fmla="*/ 1023236 w 1926230"/>
                  <a:gd name="connsiteY9" fmla="*/ 697192 h 965102"/>
                  <a:gd name="connsiteX10" fmla="*/ 1115106 w 1926230"/>
                  <a:gd name="connsiteY10" fmla="*/ 594828 h 965102"/>
                  <a:gd name="connsiteX11" fmla="*/ 946323 w 1926230"/>
                  <a:gd name="connsiteY11" fmla="*/ 639306 h 965102"/>
                  <a:gd name="connsiteX12" fmla="*/ 685973 w 1926230"/>
                  <a:gd name="connsiteY12" fmla="*/ 715752 h 965102"/>
                  <a:gd name="connsiteX13" fmla="*/ 525747 w 1926230"/>
                  <a:gd name="connsiteY13" fmla="*/ 761336 h 965102"/>
                  <a:gd name="connsiteX14" fmla="*/ 312848 w 1926230"/>
                  <a:gd name="connsiteY14" fmla="*/ 742156 h 965102"/>
                  <a:gd name="connsiteX15" fmla="*/ 161 w 1926230"/>
                  <a:gd name="connsiteY15" fmla="*/ 441236 h 965102"/>
                  <a:gd name="connsiteX16" fmla="*/ 99944 w 1926230"/>
                  <a:gd name="connsiteY16" fmla="*/ 389210 h 965102"/>
                  <a:gd name="connsiteX17" fmla="*/ 311323 w 1926230"/>
                  <a:gd name="connsiteY17" fmla="*/ 403008 h 965102"/>
                  <a:gd name="connsiteX18" fmla="*/ 733108 w 1926230"/>
                  <a:gd name="connsiteY18" fmla="*/ 343522 h 965102"/>
                  <a:gd name="connsiteX19" fmla="*/ 1332544 w 1926230"/>
                  <a:gd name="connsiteY19" fmla="*/ 87462 h 965102"/>
                  <a:gd name="connsiteX20" fmla="*/ 1447973 w 1926230"/>
                  <a:gd name="connsiteY20" fmla="*/ 7916 h 965102"/>
                  <a:gd name="connsiteX21" fmla="*/ 1643196 w 1926230"/>
                  <a:gd name="connsiteY21" fmla="*/ 100 h 9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6230" h="965102">
                    <a:moveTo>
                      <a:pt x="1643196" y="100"/>
                    </a:moveTo>
                    <a:cubicBezTo>
                      <a:pt x="1726813" y="748"/>
                      <a:pt x="1810540" y="4506"/>
                      <a:pt x="1839075" y="10948"/>
                    </a:cubicBezTo>
                    <a:cubicBezTo>
                      <a:pt x="1855111" y="14566"/>
                      <a:pt x="1882253" y="31556"/>
                      <a:pt x="1899400" y="48700"/>
                    </a:cubicBezTo>
                    <a:cubicBezTo>
                      <a:pt x="1925643" y="74944"/>
                      <a:pt x="1929550" y="88500"/>
                      <a:pt x="1924099" y="134426"/>
                    </a:cubicBezTo>
                    <a:cubicBezTo>
                      <a:pt x="1912416" y="232868"/>
                      <a:pt x="1872394" y="328056"/>
                      <a:pt x="1815392" y="392980"/>
                    </a:cubicBezTo>
                    <a:cubicBezTo>
                      <a:pt x="1785112" y="427464"/>
                      <a:pt x="1727894" y="501412"/>
                      <a:pt x="1688231" y="557312"/>
                    </a:cubicBezTo>
                    <a:cubicBezTo>
                      <a:pt x="1615405" y="659952"/>
                      <a:pt x="1456121" y="822068"/>
                      <a:pt x="1358887" y="892502"/>
                    </a:cubicBezTo>
                    <a:cubicBezTo>
                      <a:pt x="1279983" y="949660"/>
                      <a:pt x="1190879" y="971228"/>
                      <a:pt x="1065020" y="963632"/>
                    </a:cubicBezTo>
                    <a:cubicBezTo>
                      <a:pt x="1006722" y="960112"/>
                      <a:pt x="943309" y="948766"/>
                      <a:pt x="924098" y="938418"/>
                    </a:cubicBezTo>
                    <a:cubicBezTo>
                      <a:pt x="848369" y="897616"/>
                      <a:pt x="898121" y="776548"/>
                      <a:pt x="1023236" y="697192"/>
                    </a:cubicBezTo>
                    <a:cubicBezTo>
                      <a:pt x="1080324" y="660984"/>
                      <a:pt x="1128067" y="607788"/>
                      <a:pt x="1115106" y="594828"/>
                    </a:cubicBezTo>
                    <a:cubicBezTo>
                      <a:pt x="1109116" y="588836"/>
                      <a:pt x="996360" y="618548"/>
                      <a:pt x="946323" y="639306"/>
                    </a:cubicBezTo>
                    <a:cubicBezTo>
                      <a:pt x="884739" y="664852"/>
                      <a:pt x="798010" y="690316"/>
                      <a:pt x="685973" y="715752"/>
                    </a:cubicBezTo>
                    <a:cubicBezTo>
                      <a:pt x="619614" y="730816"/>
                      <a:pt x="547513" y="751328"/>
                      <a:pt x="525747" y="761336"/>
                    </a:cubicBezTo>
                    <a:cubicBezTo>
                      <a:pt x="465062" y="789234"/>
                      <a:pt x="399026" y="783284"/>
                      <a:pt x="312848" y="742156"/>
                    </a:cubicBezTo>
                    <a:cubicBezTo>
                      <a:pt x="185452" y="681356"/>
                      <a:pt x="5122" y="507810"/>
                      <a:pt x="161" y="441236"/>
                    </a:cubicBezTo>
                    <a:cubicBezTo>
                      <a:pt x="-3126" y="397116"/>
                      <a:pt x="44319" y="372376"/>
                      <a:pt x="99944" y="389210"/>
                    </a:cubicBezTo>
                    <a:cubicBezTo>
                      <a:pt x="125399" y="396912"/>
                      <a:pt x="220519" y="403122"/>
                      <a:pt x="311323" y="403008"/>
                    </a:cubicBezTo>
                    <a:cubicBezTo>
                      <a:pt x="462340" y="402816"/>
                      <a:pt x="498319" y="397742"/>
                      <a:pt x="733108" y="343522"/>
                    </a:cubicBezTo>
                    <a:cubicBezTo>
                      <a:pt x="1098177" y="259214"/>
                      <a:pt x="1234169" y="201124"/>
                      <a:pt x="1332544" y="87462"/>
                    </a:cubicBezTo>
                    <a:cubicBezTo>
                      <a:pt x="1379580" y="33120"/>
                      <a:pt x="1401849" y="17772"/>
                      <a:pt x="1447973" y="7916"/>
                    </a:cubicBezTo>
                    <a:cubicBezTo>
                      <a:pt x="1476070" y="1914"/>
                      <a:pt x="1559578" y="-548"/>
                      <a:pt x="1643196" y="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8" name="任意多边形: 形状 197">
                <a:extLst>
                  <a:ext uri="{FF2B5EF4-FFF2-40B4-BE49-F238E27FC236}">
                    <a16:creationId xmlns:a16="http://schemas.microsoft.com/office/drawing/2014/main" id="{B80292A8-0458-40E6-9F9C-5B1F37729D4E}"/>
                  </a:ext>
                </a:extLst>
              </p:cNvPr>
              <p:cNvSpPr/>
              <p:nvPr/>
            </p:nvSpPr>
            <p:spPr>
              <a:xfrm>
                <a:off x="-23455626" y="5566151"/>
                <a:ext cx="6508886" cy="3887612"/>
              </a:xfrm>
              <a:custGeom>
                <a:avLst/>
                <a:gdLst>
                  <a:gd name="connsiteX0" fmla="*/ 6489278 w 6508886"/>
                  <a:gd name="connsiteY0" fmla="*/ 0 h 3887612"/>
                  <a:gd name="connsiteX1" fmla="*/ 6508886 w 6508886"/>
                  <a:gd name="connsiteY1" fmla="*/ 488910 h 3887612"/>
                  <a:gd name="connsiteX2" fmla="*/ 6455098 w 6508886"/>
                  <a:gd name="connsiteY2" fmla="*/ 547266 h 3887612"/>
                  <a:gd name="connsiteX3" fmla="*/ 6164978 w 6508886"/>
                  <a:gd name="connsiteY3" fmla="*/ 695814 h 3887612"/>
                  <a:gd name="connsiteX4" fmla="*/ 5901902 w 6508886"/>
                  <a:gd name="connsiteY4" fmla="*/ 756646 h 3887612"/>
                  <a:gd name="connsiteX5" fmla="*/ 5854326 w 6508886"/>
                  <a:gd name="connsiteY5" fmla="*/ 868190 h 3887612"/>
                  <a:gd name="connsiteX6" fmla="*/ 5848022 w 6508886"/>
                  <a:gd name="connsiteY6" fmla="*/ 965200 h 3887612"/>
                  <a:gd name="connsiteX7" fmla="*/ 5911518 w 6508886"/>
                  <a:gd name="connsiteY7" fmla="*/ 995050 h 3887612"/>
                  <a:gd name="connsiteX8" fmla="*/ 6084366 w 6508886"/>
                  <a:gd name="connsiteY8" fmla="*/ 1190498 h 3887612"/>
                  <a:gd name="connsiteX9" fmla="*/ 6079034 w 6508886"/>
                  <a:gd name="connsiteY9" fmla="*/ 2072274 h 3887612"/>
                  <a:gd name="connsiteX10" fmla="*/ 5906670 w 6508886"/>
                  <a:gd name="connsiteY10" fmla="*/ 2255402 h 3887612"/>
                  <a:gd name="connsiteX11" fmla="*/ 5859942 w 6508886"/>
                  <a:gd name="connsiteY11" fmla="*/ 2272298 h 3887612"/>
                  <a:gd name="connsiteX12" fmla="*/ 5854278 w 6508886"/>
                  <a:gd name="connsiteY12" fmla="*/ 2601918 h 3887612"/>
                  <a:gd name="connsiteX13" fmla="*/ 5899230 w 6508886"/>
                  <a:gd name="connsiteY13" fmla="*/ 2618256 h 3887612"/>
                  <a:gd name="connsiteX14" fmla="*/ 6071550 w 6508886"/>
                  <a:gd name="connsiteY14" fmla="*/ 2783922 h 3887612"/>
                  <a:gd name="connsiteX15" fmla="*/ 6095574 w 6508886"/>
                  <a:gd name="connsiteY15" fmla="*/ 3238500 h 3887612"/>
                  <a:gd name="connsiteX16" fmla="*/ 6067186 w 6508886"/>
                  <a:gd name="connsiteY16" fmla="*/ 3709290 h 3887612"/>
                  <a:gd name="connsiteX17" fmla="*/ 5984594 w 6508886"/>
                  <a:gd name="connsiteY17" fmla="*/ 3825302 h 3887612"/>
                  <a:gd name="connsiteX18" fmla="*/ 5726406 w 6508886"/>
                  <a:gd name="connsiteY18" fmla="*/ 3886130 h 3887612"/>
                  <a:gd name="connsiteX19" fmla="*/ 5379482 w 6508886"/>
                  <a:gd name="connsiteY19" fmla="*/ 3683982 h 3887612"/>
                  <a:gd name="connsiteX20" fmla="*/ 5352626 w 6508886"/>
                  <a:gd name="connsiteY20" fmla="*/ 3255854 h 3887612"/>
                  <a:gd name="connsiteX21" fmla="*/ 5427790 w 6508886"/>
                  <a:gd name="connsiteY21" fmla="*/ 2710142 h 3887612"/>
                  <a:gd name="connsiteX22" fmla="*/ 5578050 w 6508886"/>
                  <a:gd name="connsiteY22" fmla="*/ 2611476 h 3887612"/>
                  <a:gd name="connsiteX23" fmla="*/ 5606626 w 6508886"/>
                  <a:gd name="connsiteY23" fmla="*/ 2440174 h 3887612"/>
                  <a:gd name="connsiteX24" fmla="*/ 5606626 w 6508886"/>
                  <a:gd name="connsiteY24" fmla="*/ 2269702 h 3887612"/>
                  <a:gd name="connsiteX25" fmla="*/ 5572478 w 6508886"/>
                  <a:gd name="connsiteY25" fmla="*/ 2261132 h 3887612"/>
                  <a:gd name="connsiteX26" fmla="*/ 5438070 w 6508886"/>
                  <a:gd name="connsiteY26" fmla="*/ 2169670 h 3887612"/>
                  <a:gd name="connsiteX27" fmla="*/ 5405562 w 6508886"/>
                  <a:gd name="connsiteY27" fmla="*/ 2131050 h 3887612"/>
                  <a:gd name="connsiteX28" fmla="*/ 5352626 w 6508886"/>
                  <a:gd name="connsiteY28" fmla="*/ 1631518 h 3887612"/>
                  <a:gd name="connsiteX29" fmla="*/ 5372246 w 6508886"/>
                  <a:gd name="connsiteY29" fmla="*/ 1206422 h 3887612"/>
                  <a:gd name="connsiteX30" fmla="*/ 5543034 w 6508886"/>
                  <a:gd name="connsiteY30" fmla="*/ 995050 h 3887612"/>
                  <a:gd name="connsiteX31" fmla="*/ 5600230 w 6508886"/>
                  <a:gd name="connsiteY31" fmla="*/ 884466 h 3887612"/>
                  <a:gd name="connsiteX32" fmla="*/ 5584430 w 6508886"/>
                  <a:gd name="connsiteY32" fmla="*/ 812250 h 3887612"/>
                  <a:gd name="connsiteX33" fmla="*/ 5492354 w 6508886"/>
                  <a:gd name="connsiteY33" fmla="*/ 827470 h 3887612"/>
                  <a:gd name="connsiteX34" fmla="*/ 4975062 w 6508886"/>
                  <a:gd name="connsiteY34" fmla="*/ 1006406 h 3887612"/>
                  <a:gd name="connsiteX35" fmla="*/ 4608486 w 6508886"/>
                  <a:gd name="connsiteY35" fmla="*/ 1296020 h 3887612"/>
                  <a:gd name="connsiteX36" fmla="*/ 4562166 w 6508886"/>
                  <a:gd name="connsiteY36" fmla="*/ 1352550 h 3887612"/>
                  <a:gd name="connsiteX37" fmla="*/ 4382534 w 6508886"/>
                  <a:gd name="connsiteY37" fmla="*/ 1352550 h 3887612"/>
                  <a:gd name="connsiteX38" fmla="*/ 4152886 w 6508886"/>
                  <a:gd name="connsiteY38" fmla="*/ 1379356 h 3887612"/>
                  <a:gd name="connsiteX39" fmla="*/ 3624378 w 6508886"/>
                  <a:gd name="connsiteY39" fmla="*/ 1885950 h 3887612"/>
                  <a:gd name="connsiteX40" fmla="*/ 3513474 w 6508886"/>
                  <a:gd name="connsiteY40" fmla="*/ 1968306 h 3887612"/>
                  <a:gd name="connsiteX41" fmla="*/ 3390534 w 6508886"/>
                  <a:gd name="connsiteY41" fmla="*/ 2042984 h 3887612"/>
                  <a:gd name="connsiteX42" fmla="*/ 3293978 w 6508886"/>
                  <a:gd name="connsiteY42" fmla="*/ 2350090 h 3887612"/>
                  <a:gd name="connsiteX43" fmla="*/ 3448478 w 6508886"/>
                  <a:gd name="connsiteY43" fmla="*/ 2567366 h 3887612"/>
                  <a:gd name="connsiteX44" fmla="*/ 4150874 w 6508886"/>
                  <a:gd name="connsiteY44" fmla="*/ 3335306 h 3887612"/>
                  <a:gd name="connsiteX45" fmla="*/ 4191494 w 6508886"/>
                  <a:gd name="connsiteY45" fmla="*/ 3601322 h 3887612"/>
                  <a:gd name="connsiteX46" fmla="*/ 4164466 w 6508886"/>
                  <a:gd name="connsiteY46" fmla="*/ 3679598 h 3887612"/>
                  <a:gd name="connsiteX47" fmla="*/ 4115918 w 6508886"/>
                  <a:gd name="connsiteY47" fmla="*/ 3727224 h 3887612"/>
                  <a:gd name="connsiteX48" fmla="*/ 97558 w 6508886"/>
                  <a:gd name="connsiteY48" fmla="*/ 3726500 h 3887612"/>
                  <a:gd name="connsiteX49" fmla="*/ 28990 w 6508886"/>
                  <a:gd name="connsiteY49" fmla="*/ 3672526 h 3887612"/>
                  <a:gd name="connsiteX50" fmla="*/ 22 w 6508886"/>
                  <a:gd name="connsiteY50" fmla="*/ 3530600 h 3887612"/>
                  <a:gd name="connsiteX51" fmla="*/ 41230 w 6508886"/>
                  <a:gd name="connsiteY51" fmla="*/ 3360934 h 3887612"/>
                  <a:gd name="connsiteX52" fmla="*/ 246630 w 6508886"/>
                  <a:gd name="connsiteY52" fmla="*/ 3060936 h 3887612"/>
                  <a:gd name="connsiteX53" fmla="*/ 749374 w 6508886"/>
                  <a:gd name="connsiteY53" fmla="*/ 2570434 h 3887612"/>
                  <a:gd name="connsiteX54" fmla="*/ 906206 w 6508886"/>
                  <a:gd name="connsiteY54" fmla="*/ 2350370 h 3887612"/>
                  <a:gd name="connsiteX55" fmla="*/ 818326 w 6508886"/>
                  <a:gd name="connsiteY55" fmla="*/ 2037962 h 3887612"/>
                  <a:gd name="connsiteX56" fmla="*/ 687706 w 6508886"/>
                  <a:gd name="connsiteY56" fmla="*/ 1968306 h 3887612"/>
                  <a:gd name="connsiteX57" fmla="*/ 551238 w 6508886"/>
                  <a:gd name="connsiteY57" fmla="*/ 1873250 h 3887612"/>
                  <a:gd name="connsiteX58" fmla="*/ 414822 w 6508886"/>
                  <a:gd name="connsiteY58" fmla="*/ 1680674 h 3887612"/>
                  <a:gd name="connsiteX59" fmla="*/ 392598 w 6508886"/>
                  <a:gd name="connsiteY59" fmla="*/ 1633048 h 3887612"/>
                  <a:gd name="connsiteX60" fmla="*/ 1215350 w 6508886"/>
                  <a:gd name="connsiteY60" fmla="*/ 1619250 h 3887612"/>
                  <a:gd name="connsiteX61" fmla="*/ 2076026 w 6508886"/>
                  <a:gd name="connsiteY61" fmla="*/ 1500806 h 3887612"/>
                  <a:gd name="connsiteX62" fmla="*/ 1273558 w 6508886"/>
                  <a:gd name="connsiteY62" fmla="*/ 1377950 h 3887612"/>
                  <a:gd name="connsiteX63" fmla="*/ 506598 w 6508886"/>
                  <a:gd name="connsiteY63" fmla="*/ 1360938 h 3887612"/>
                  <a:gd name="connsiteX64" fmla="*/ 983318 w 6508886"/>
                  <a:gd name="connsiteY64" fmla="*/ 383894 h 3887612"/>
                  <a:gd name="connsiteX65" fmla="*/ 1074582 w 6508886"/>
                  <a:gd name="connsiteY65" fmla="*/ 180038 h 3887612"/>
                  <a:gd name="connsiteX66" fmla="*/ 993886 w 6508886"/>
                  <a:gd name="connsiteY66" fmla="*/ 127340 h 3887612"/>
                  <a:gd name="connsiteX67" fmla="*/ 844126 w 6508886"/>
                  <a:gd name="connsiteY67" fmla="*/ 25212 h 3887612"/>
                  <a:gd name="connsiteX68" fmla="*/ 3666702 w 6508886"/>
                  <a:gd name="connsiteY68" fmla="*/ 3146 h 3887612"/>
                  <a:gd name="connsiteX69" fmla="*/ 6489278 w 6508886"/>
                  <a:gd name="connsiteY69" fmla="*/ 0 h 3887612"/>
                  <a:gd name="connsiteX70" fmla="*/ 3077506 w 6508886"/>
                  <a:gd name="connsiteY70" fmla="*/ 1377950 h 3887612"/>
                  <a:gd name="connsiteX71" fmla="*/ 2654598 w 6508886"/>
                  <a:gd name="connsiteY71" fmla="*/ 1406176 h 3887612"/>
                  <a:gd name="connsiteX72" fmla="*/ 2634826 w 6508886"/>
                  <a:gd name="connsiteY72" fmla="*/ 1498600 h 3887612"/>
                  <a:gd name="connsiteX73" fmla="*/ 2654598 w 6508886"/>
                  <a:gd name="connsiteY73" fmla="*/ 1591024 h 3887612"/>
                  <a:gd name="connsiteX74" fmla="*/ 3077506 w 6508886"/>
                  <a:gd name="connsiteY74" fmla="*/ 1619250 h 3887612"/>
                  <a:gd name="connsiteX75" fmla="*/ 3495886 w 6508886"/>
                  <a:gd name="connsiteY75" fmla="*/ 1604010 h 3887612"/>
                  <a:gd name="connsiteX76" fmla="*/ 3511126 w 6508886"/>
                  <a:gd name="connsiteY76" fmla="*/ 1498600 h 3887612"/>
                  <a:gd name="connsiteX77" fmla="*/ 3495886 w 6508886"/>
                  <a:gd name="connsiteY77" fmla="*/ 1393190 h 3887612"/>
                  <a:gd name="connsiteX78" fmla="*/ 3077506 w 6508886"/>
                  <a:gd name="connsiteY78" fmla="*/ 1377950 h 3887612"/>
                  <a:gd name="connsiteX79" fmla="*/ 2414434 w 6508886"/>
                  <a:gd name="connsiteY79" fmla="*/ 1923846 h 3887612"/>
                  <a:gd name="connsiteX80" fmla="*/ 2093670 w 6508886"/>
                  <a:gd name="connsiteY80" fmla="*/ 1924050 h 3887612"/>
                  <a:gd name="connsiteX81" fmla="*/ 1224562 w 6508886"/>
                  <a:gd name="connsiteY81" fmla="*/ 1950018 h 3887612"/>
                  <a:gd name="connsiteX82" fmla="*/ 1195986 w 6508886"/>
                  <a:gd name="connsiteY82" fmla="*/ 2054468 h 3887612"/>
                  <a:gd name="connsiteX83" fmla="*/ 1225130 w 6508886"/>
                  <a:gd name="connsiteY83" fmla="*/ 2148962 h 3887612"/>
                  <a:gd name="connsiteX84" fmla="*/ 2082378 w 6508886"/>
                  <a:gd name="connsiteY84" fmla="*/ 2164974 h 3887612"/>
                  <a:gd name="connsiteX85" fmla="*/ 2939630 w 6508886"/>
                  <a:gd name="connsiteY85" fmla="*/ 2148962 h 3887612"/>
                  <a:gd name="connsiteX86" fmla="*/ 2981558 w 6508886"/>
                  <a:gd name="connsiteY86" fmla="*/ 2050738 h 3887612"/>
                  <a:gd name="connsiteX87" fmla="*/ 2414434 w 6508886"/>
                  <a:gd name="connsiteY87" fmla="*/ 1923846 h 3887612"/>
                  <a:gd name="connsiteX88" fmla="*/ 1163070 w 6508886"/>
                  <a:gd name="connsiteY88" fmla="*/ 2520950 h 3887612"/>
                  <a:gd name="connsiteX89" fmla="*/ 1143298 w 6508886"/>
                  <a:gd name="connsiteY89" fmla="*/ 2549176 h 3887612"/>
                  <a:gd name="connsiteX90" fmla="*/ 1148930 w 6508886"/>
                  <a:gd name="connsiteY90" fmla="*/ 2736850 h 3887612"/>
                  <a:gd name="connsiteX91" fmla="*/ 2092650 w 6508886"/>
                  <a:gd name="connsiteY91" fmla="*/ 2762250 h 3887612"/>
                  <a:gd name="connsiteX92" fmla="*/ 3047578 w 6508886"/>
                  <a:gd name="connsiteY92" fmla="*/ 2631874 h 3887612"/>
                  <a:gd name="connsiteX93" fmla="*/ 3036498 w 6508886"/>
                  <a:gd name="connsiteY93" fmla="*/ 2535602 h 3887612"/>
                  <a:gd name="connsiteX94" fmla="*/ 2094242 w 6508886"/>
                  <a:gd name="connsiteY94" fmla="*/ 2520950 h 3887612"/>
                  <a:gd name="connsiteX95" fmla="*/ 1163070 w 6508886"/>
                  <a:gd name="connsiteY95" fmla="*/ 2520950 h 3887612"/>
                  <a:gd name="connsiteX96" fmla="*/ 2725022 w 6508886"/>
                  <a:gd name="connsiteY96" fmla="*/ 3142930 h 3887612"/>
                  <a:gd name="connsiteX97" fmla="*/ 2091622 w 6508886"/>
                  <a:gd name="connsiteY97" fmla="*/ 3143250 h 3887612"/>
                  <a:gd name="connsiteX98" fmla="*/ 680466 w 6508886"/>
                  <a:gd name="connsiteY98" fmla="*/ 3143250 h 3887612"/>
                  <a:gd name="connsiteX99" fmla="*/ 660698 w 6508886"/>
                  <a:gd name="connsiteY99" fmla="*/ 3171476 h 3887612"/>
                  <a:gd name="connsiteX100" fmla="*/ 640926 w 6508886"/>
                  <a:gd name="connsiteY100" fmla="*/ 3263900 h 3887612"/>
                  <a:gd name="connsiteX101" fmla="*/ 660698 w 6508886"/>
                  <a:gd name="connsiteY101" fmla="*/ 3356324 h 3887612"/>
                  <a:gd name="connsiteX102" fmla="*/ 680466 w 6508886"/>
                  <a:gd name="connsiteY102" fmla="*/ 3384550 h 3887612"/>
                  <a:gd name="connsiteX103" fmla="*/ 2093830 w 6508886"/>
                  <a:gd name="connsiteY103" fmla="*/ 3384550 h 3887612"/>
                  <a:gd name="connsiteX104" fmla="*/ 3549226 w 6508886"/>
                  <a:gd name="connsiteY104" fmla="*/ 3261694 h 3887612"/>
                  <a:gd name="connsiteX105" fmla="*/ 2725022 w 6508886"/>
                  <a:gd name="connsiteY105" fmla="*/ 3142930 h 3887612"/>
                  <a:gd name="connsiteX106" fmla="*/ 5849990 w 6508886"/>
                  <a:gd name="connsiteY106" fmla="*/ 1244600 h 3887612"/>
                  <a:gd name="connsiteX107" fmla="*/ 5855310 w 6508886"/>
                  <a:gd name="connsiteY107" fmla="*/ 1283050 h 3887612"/>
                  <a:gd name="connsiteX108" fmla="*/ 5840854 w 6508886"/>
                  <a:gd name="connsiteY108" fmla="*/ 1349724 h 3887612"/>
                  <a:gd name="connsiteX109" fmla="*/ 5734874 w 6508886"/>
                  <a:gd name="connsiteY109" fmla="*/ 1377950 h 3887612"/>
                  <a:gd name="connsiteX110" fmla="*/ 5599870 w 6508886"/>
                  <a:gd name="connsiteY110" fmla="*/ 1294400 h 3887612"/>
                  <a:gd name="connsiteX111" fmla="*/ 5593118 w 6508886"/>
                  <a:gd name="connsiteY111" fmla="*/ 1257300 h 3887612"/>
                  <a:gd name="connsiteX112" fmla="*/ 5580822 w 6508886"/>
                  <a:gd name="connsiteY112" fmla="*/ 1288302 h 3887612"/>
                  <a:gd name="connsiteX113" fmla="*/ 5568526 w 6508886"/>
                  <a:gd name="connsiteY113" fmla="*/ 1625600 h 3887612"/>
                  <a:gd name="connsiteX114" fmla="*/ 5580822 w 6508886"/>
                  <a:gd name="connsiteY114" fmla="*/ 1950198 h 3887612"/>
                  <a:gd name="connsiteX115" fmla="*/ 5599870 w 6508886"/>
                  <a:gd name="connsiteY115" fmla="*/ 1929194 h 3887612"/>
                  <a:gd name="connsiteX116" fmla="*/ 5736246 w 6508886"/>
                  <a:gd name="connsiteY116" fmla="*/ 1847850 h 3887612"/>
                  <a:gd name="connsiteX117" fmla="*/ 5854402 w 6508886"/>
                  <a:gd name="connsiteY117" fmla="*/ 1927890 h 3887612"/>
                  <a:gd name="connsiteX118" fmla="*/ 5856662 w 6508886"/>
                  <a:gd name="connsiteY118" fmla="*/ 1968500 h 3887612"/>
                  <a:gd name="connsiteX119" fmla="*/ 5877694 w 6508886"/>
                  <a:gd name="connsiteY119" fmla="*/ 1939098 h 3887612"/>
                  <a:gd name="connsiteX120" fmla="*/ 5891806 w 6508886"/>
                  <a:gd name="connsiteY120" fmla="*/ 1615250 h 3887612"/>
                  <a:gd name="connsiteX121" fmla="*/ 5867438 w 6508886"/>
                  <a:gd name="connsiteY121" fmla="*/ 1282700 h 3887612"/>
                  <a:gd name="connsiteX122" fmla="*/ 5849990 w 6508886"/>
                  <a:gd name="connsiteY122" fmla="*/ 1244600 h 3887612"/>
                  <a:gd name="connsiteX123" fmla="*/ 5587398 w 6508886"/>
                  <a:gd name="connsiteY123" fmla="*/ 2882900 h 3887612"/>
                  <a:gd name="connsiteX124" fmla="*/ 5577966 w 6508886"/>
                  <a:gd name="connsiteY124" fmla="*/ 2916990 h 3887612"/>
                  <a:gd name="connsiteX125" fmla="*/ 5568526 w 6508886"/>
                  <a:gd name="connsiteY125" fmla="*/ 3245230 h 3887612"/>
                  <a:gd name="connsiteX126" fmla="*/ 5589454 w 6508886"/>
                  <a:gd name="connsiteY126" fmla="*/ 3574808 h 3887612"/>
                  <a:gd name="connsiteX127" fmla="*/ 5738530 w 6508886"/>
                  <a:gd name="connsiteY127" fmla="*/ 3651250 h 3887612"/>
                  <a:gd name="connsiteX128" fmla="*/ 5876130 w 6508886"/>
                  <a:gd name="connsiteY128" fmla="*/ 3555618 h 3887612"/>
                  <a:gd name="connsiteX129" fmla="*/ 5892190 w 6508886"/>
                  <a:gd name="connsiteY129" fmla="*/ 3242502 h 3887612"/>
                  <a:gd name="connsiteX130" fmla="*/ 5877894 w 6508886"/>
                  <a:gd name="connsiteY130" fmla="*/ 2925002 h 3887612"/>
                  <a:gd name="connsiteX131" fmla="*/ 5849318 w 6508886"/>
                  <a:gd name="connsiteY131" fmla="*/ 2911194 h 3887612"/>
                  <a:gd name="connsiteX132" fmla="*/ 5736578 w 6508886"/>
                  <a:gd name="connsiteY132" fmla="*/ 3003550 h 3887612"/>
                  <a:gd name="connsiteX133" fmla="*/ 5597842 w 6508886"/>
                  <a:gd name="connsiteY133" fmla="*/ 2924038 h 3887612"/>
                  <a:gd name="connsiteX134" fmla="*/ 5587398 w 6508886"/>
                  <a:gd name="connsiteY134" fmla="*/ 2882900 h 38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6508886" h="3887612">
                    <a:moveTo>
                      <a:pt x="6489278" y="0"/>
                    </a:moveTo>
                    <a:lnTo>
                      <a:pt x="6508886" y="488910"/>
                    </a:lnTo>
                    <a:lnTo>
                      <a:pt x="6455098" y="547266"/>
                    </a:lnTo>
                    <a:cubicBezTo>
                      <a:pt x="6387826" y="620244"/>
                      <a:pt x="6287610" y="671558"/>
                      <a:pt x="6164978" y="695814"/>
                    </a:cubicBezTo>
                    <a:cubicBezTo>
                      <a:pt x="6008242" y="726816"/>
                      <a:pt x="5945294" y="741372"/>
                      <a:pt x="5901902" y="756646"/>
                    </a:cubicBezTo>
                    <a:cubicBezTo>
                      <a:pt x="5861078" y="771018"/>
                      <a:pt x="5860558" y="772242"/>
                      <a:pt x="5854326" y="868190"/>
                    </a:cubicBezTo>
                    <a:lnTo>
                      <a:pt x="5848022" y="965200"/>
                    </a:lnTo>
                    <a:lnTo>
                      <a:pt x="5911518" y="995050"/>
                    </a:lnTo>
                    <a:cubicBezTo>
                      <a:pt x="5993558" y="1033618"/>
                      <a:pt x="6069698" y="1119716"/>
                      <a:pt x="6084366" y="1190498"/>
                    </a:cubicBezTo>
                    <a:cubicBezTo>
                      <a:pt x="6102726" y="1279114"/>
                      <a:pt x="6098398" y="1995402"/>
                      <a:pt x="6079034" y="2072274"/>
                    </a:cubicBezTo>
                    <a:cubicBezTo>
                      <a:pt x="6060030" y="2147722"/>
                      <a:pt x="5985510" y="2226894"/>
                      <a:pt x="5906670" y="2255402"/>
                    </a:cubicBezTo>
                    <a:lnTo>
                      <a:pt x="5859942" y="2272298"/>
                    </a:lnTo>
                    <a:lnTo>
                      <a:pt x="5854278" y="2601918"/>
                    </a:lnTo>
                    <a:lnTo>
                      <a:pt x="5899230" y="2618256"/>
                    </a:lnTo>
                    <a:cubicBezTo>
                      <a:pt x="5969814" y="2643906"/>
                      <a:pt x="6044706" y="2715906"/>
                      <a:pt x="6071550" y="2783922"/>
                    </a:cubicBezTo>
                    <a:cubicBezTo>
                      <a:pt x="6093294" y="2839014"/>
                      <a:pt x="6095574" y="2882222"/>
                      <a:pt x="6095574" y="3238500"/>
                    </a:cubicBezTo>
                    <a:cubicBezTo>
                      <a:pt x="6095574" y="3614570"/>
                      <a:pt x="6094306" y="3635654"/>
                      <a:pt x="6067186" y="3709290"/>
                    </a:cubicBezTo>
                    <a:cubicBezTo>
                      <a:pt x="6044862" y="3769894"/>
                      <a:pt x="6027206" y="3794702"/>
                      <a:pt x="5984594" y="3825302"/>
                    </a:cubicBezTo>
                    <a:cubicBezTo>
                      <a:pt x="5928918" y="3865286"/>
                      <a:pt x="5890162" y="3874416"/>
                      <a:pt x="5726406" y="3886130"/>
                    </a:cubicBezTo>
                    <a:cubicBezTo>
                      <a:pt x="5550494" y="3898710"/>
                      <a:pt x="5434550" y="3831152"/>
                      <a:pt x="5379482" y="3683982"/>
                    </a:cubicBezTo>
                    <a:cubicBezTo>
                      <a:pt x="5354482" y="3617162"/>
                      <a:pt x="5352626" y="3587550"/>
                      <a:pt x="5352626" y="3255854"/>
                    </a:cubicBezTo>
                    <a:cubicBezTo>
                      <a:pt x="5352626" y="2865038"/>
                      <a:pt x="5359510" y="2815038"/>
                      <a:pt x="5427790" y="2710142"/>
                    </a:cubicBezTo>
                    <a:cubicBezTo>
                      <a:pt x="5464718" y="2653410"/>
                      <a:pt x="5526294" y="2612978"/>
                      <a:pt x="5578050" y="2611476"/>
                    </a:cubicBezTo>
                    <a:cubicBezTo>
                      <a:pt x="5606222" y="2610658"/>
                      <a:pt x="5606626" y="2608250"/>
                      <a:pt x="5606626" y="2440174"/>
                    </a:cubicBezTo>
                    <a:lnTo>
                      <a:pt x="5606626" y="2269702"/>
                    </a:lnTo>
                    <a:lnTo>
                      <a:pt x="5572478" y="2261132"/>
                    </a:lnTo>
                    <a:cubicBezTo>
                      <a:pt x="5536514" y="2252106"/>
                      <a:pt x="5454722" y="2196446"/>
                      <a:pt x="5438070" y="2169670"/>
                    </a:cubicBezTo>
                    <a:cubicBezTo>
                      <a:pt x="5432674" y="2160994"/>
                      <a:pt x="5418046" y="2143616"/>
                      <a:pt x="5405562" y="2131050"/>
                    </a:cubicBezTo>
                    <a:cubicBezTo>
                      <a:pt x="5361574" y="2086772"/>
                      <a:pt x="5352626" y="2002342"/>
                      <a:pt x="5352626" y="1631518"/>
                    </a:cubicBezTo>
                    <a:cubicBezTo>
                      <a:pt x="5352626" y="1346622"/>
                      <a:pt x="5356614" y="1260186"/>
                      <a:pt x="5372246" y="1206422"/>
                    </a:cubicBezTo>
                    <a:cubicBezTo>
                      <a:pt x="5394810" y="1128798"/>
                      <a:pt x="5466574" y="1039982"/>
                      <a:pt x="5543034" y="995050"/>
                    </a:cubicBezTo>
                    <a:cubicBezTo>
                      <a:pt x="5592310" y="966094"/>
                      <a:pt x="5594022" y="962780"/>
                      <a:pt x="5600230" y="884466"/>
                    </a:cubicBezTo>
                    <a:cubicBezTo>
                      <a:pt x="5606014" y="811446"/>
                      <a:pt x="5604506" y="804546"/>
                      <a:pt x="5584430" y="812250"/>
                    </a:cubicBezTo>
                    <a:cubicBezTo>
                      <a:pt x="5572222" y="816934"/>
                      <a:pt x="5530786" y="823784"/>
                      <a:pt x="5492354" y="827470"/>
                    </a:cubicBezTo>
                    <a:cubicBezTo>
                      <a:pt x="5339406" y="842142"/>
                      <a:pt x="5124018" y="916646"/>
                      <a:pt x="4975062" y="1006406"/>
                    </a:cubicBezTo>
                    <a:cubicBezTo>
                      <a:pt x="4832014" y="1092606"/>
                      <a:pt x="4670802" y="1219974"/>
                      <a:pt x="4608486" y="1296020"/>
                    </a:cubicBezTo>
                    <a:lnTo>
                      <a:pt x="4562166" y="1352550"/>
                    </a:lnTo>
                    <a:lnTo>
                      <a:pt x="4382534" y="1352550"/>
                    </a:lnTo>
                    <a:cubicBezTo>
                      <a:pt x="4224022" y="1352550"/>
                      <a:pt x="4197018" y="1355702"/>
                      <a:pt x="4152886" y="1379356"/>
                    </a:cubicBezTo>
                    <a:cubicBezTo>
                      <a:pt x="3974998" y="1474698"/>
                      <a:pt x="3700302" y="1738002"/>
                      <a:pt x="3624378" y="1885950"/>
                    </a:cubicBezTo>
                    <a:cubicBezTo>
                      <a:pt x="3588682" y="1955506"/>
                      <a:pt x="3582558" y="1960056"/>
                      <a:pt x="3513474" y="1968306"/>
                    </a:cubicBezTo>
                    <a:cubicBezTo>
                      <a:pt x="3468286" y="1973702"/>
                      <a:pt x="3446710" y="1986810"/>
                      <a:pt x="3390534" y="2042984"/>
                    </a:cubicBezTo>
                    <a:cubicBezTo>
                      <a:pt x="3283902" y="2149618"/>
                      <a:pt x="3254330" y="2243670"/>
                      <a:pt x="3293978" y="2350090"/>
                    </a:cubicBezTo>
                    <a:cubicBezTo>
                      <a:pt x="3330086" y="2447014"/>
                      <a:pt x="3359050" y="2487744"/>
                      <a:pt x="3448478" y="2567366"/>
                    </a:cubicBezTo>
                    <a:cubicBezTo>
                      <a:pt x="3715150" y="2804806"/>
                      <a:pt x="4085990" y="3210246"/>
                      <a:pt x="4150874" y="3335306"/>
                    </a:cubicBezTo>
                    <a:cubicBezTo>
                      <a:pt x="4194142" y="3418708"/>
                      <a:pt x="4212882" y="3541432"/>
                      <a:pt x="4191494" y="3601322"/>
                    </a:cubicBezTo>
                    <a:cubicBezTo>
                      <a:pt x="4182934" y="3625290"/>
                      <a:pt x="4170770" y="3660514"/>
                      <a:pt x="4164466" y="3679598"/>
                    </a:cubicBezTo>
                    <a:cubicBezTo>
                      <a:pt x="4157378" y="3701046"/>
                      <a:pt x="4138838" y="3719234"/>
                      <a:pt x="4115918" y="3727224"/>
                    </a:cubicBezTo>
                    <a:cubicBezTo>
                      <a:pt x="4062734" y="3745764"/>
                      <a:pt x="150798" y="3745058"/>
                      <a:pt x="97558" y="3726500"/>
                    </a:cubicBezTo>
                    <a:cubicBezTo>
                      <a:pt x="76022" y="3718992"/>
                      <a:pt x="45166" y="3694702"/>
                      <a:pt x="28990" y="3672526"/>
                    </a:cubicBezTo>
                    <a:cubicBezTo>
                      <a:pt x="3926" y="3638166"/>
                      <a:pt x="-358" y="3617168"/>
                      <a:pt x="22" y="3530600"/>
                    </a:cubicBezTo>
                    <a:cubicBezTo>
                      <a:pt x="422" y="3439254"/>
                      <a:pt x="4582" y="3422130"/>
                      <a:pt x="41230" y="3360934"/>
                    </a:cubicBezTo>
                    <a:cubicBezTo>
                      <a:pt x="115166" y="3237482"/>
                      <a:pt x="200886" y="3112282"/>
                      <a:pt x="246630" y="3060936"/>
                    </a:cubicBezTo>
                    <a:cubicBezTo>
                      <a:pt x="355086" y="2939196"/>
                      <a:pt x="667666" y="2634228"/>
                      <a:pt x="749374" y="2570434"/>
                    </a:cubicBezTo>
                    <a:cubicBezTo>
                      <a:pt x="836786" y="2502190"/>
                      <a:pt x="847838" y="2486682"/>
                      <a:pt x="906206" y="2350370"/>
                    </a:cubicBezTo>
                    <a:cubicBezTo>
                      <a:pt x="950986" y="2245796"/>
                      <a:pt x="920526" y="2137504"/>
                      <a:pt x="818326" y="2037962"/>
                    </a:cubicBezTo>
                    <a:cubicBezTo>
                      <a:pt x="761386" y="1982502"/>
                      <a:pt x="745554" y="1974056"/>
                      <a:pt x="687706" y="1968306"/>
                    </a:cubicBezTo>
                    <a:cubicBezTo>
                      <a:pt x="605382" y="1960122"/>
                      <a:pt x="602550" y="1958150"/>
                      <a:pt x="551238" y="1873250"/>
                    </a:cubicBezTo>
                    <a:cubicBezTo>
                      <a:pt x="499370" y="1787432"/>
                      <a:pt x="455246" y="1725142"/>
                      <a:pt x="414822" y="1680674"/>
                    </a:cubicBezTo>
                    <a:cubicBezTo>
                      <a:pt x="397910" y="1662068"/>
                      <a:pt x="387910" y="1640636"/>
                      <a:pt x="392598" y="1633048"/>
                    </a:cubicBezTo>
                    <a:cubicBezTo>
                      <a:pt x="398590" y="1623350"/>
                      <a:pt x="643062" y="1619250"/>
                      <a:pt x="1215350" y="1619250"/>
                    </a:cubicBezTo>
                    <a:cubicBezTo>
                      <a:pt x="2150790" y="1619250"/>
                      <a:pt x="2076026" y="1629538"/>
                      <a:pt x="2076026" y="1500806"/>
                    </a:cubicBezTo>
                    <a:cubicBezTo>
                      <a:pt x="2076026" y="1366918"/>
                      <a:pt x="2148090" y="1377950"/>
                      <a:pt x="1273558" y="1377950"/>
                    </a:cubicBezTo>
                    <a:cubicBezTo>
                      <a:pt x="649810" y="1377950"/>
                      <a:pt x="511958" y="1374894"/>
                      <a:pt x="506598" y="1360938"/>
                    </a:cubicBezTo>
                    <a:cubicBezTo>
                      <a:pt x="494142" y="1328478"/>
                      <a:pt x="759078" y="785494"/>
                      <a:pt x="983318" y="383894"/>
                    </a:cubicBezTo>
                    <a:cubicBezTo>
                      <a:pt x="1061150" y="244502"/>
                      <a:pt x="1084606" y="192114"/>
                      <a:pt x="1074582" y="180038"/>
                    </a:cubicBezTo>
                    <a:cubicBezTo>
                      <a:pt x="1067166" y="171100"/>
                      <a:pt x="1030854" y="147386"/>
                      <a:pt x="993886" y="127340"/>
                    </a:cubicBezTo>
                    <a:cubicBezTo>
                      <a:pt x="860506" y="55010"/>
                      <a:pt x="844126" y="43840"/>
                      <a:pt x="844126" y="25212"/>
                    </a:cubicBezTo>
                    <a:cubicBezTo>
                      <a:pt x="844126" y="8520"/>
                      <a:pt x="1176326" y="5924"/>
                      <a:pt x="3666702" y="3146"/>
                    </a:cubicBezTo>
                    <a:lnTo>
                      <a:pt x="6489278" y="0"/>
                    </a:lnTo>
                    <a:close/>
                    <a:moveTo>
                      <a:pt x="3077506" y="1377950"/>
                    </a:moveTo>
                    <a:cubicBezTo>
                      <a:pt x="2675310" y="1377950"/>
                      <a:pt x="2674322" y="1378018"/>
                      <a:pt x="2654598" y="1406176"/>
                    </a:cubicBezTo>
                    <a:cubicBezTo>
                      <a:pt x="2643034" y="1422686"/>
                      <a:pt x="2634826" y="1461050"/>
                      <a:pt x="2634826" y="1498600"/>
                    </a:cubicBezTo>
                    <a:cubicBezTo>
                      <a:pt x="2634826" y="1536150"/>
                      <a:pt x="2643034" y="1574514"/>
                      <a:pt x="2654598" y="1591024"/>
                    </a:cubicBezTo>
                    <a:cubicBezTo>
                      <a:pt x="2674322" y="1619182"/>
                      <a:pt x="2675310" y="1619250"/>
                      <a:pt x="3077506" y="1619250"/>
                    </a:cubicBezTo>
                    <a:cubicBezTo>
                      <a:pt x="3374126" y="1619250"/>
                      <a:pt x="3484674" y="1615224"/>
                      <a:pt x="3495886" y="1604010"/>
                    </a:cubicBezTo>
                    <a:cubicBezTo>
                      <a:pt x="3504878" y="1595018"/>
                      <a:pt x="3511126" y="1551798"/>
                      <a:pt x="3511126" y="1498600"/>
                    </a:cubicBezTo>
                    <a:cubicBezTo>
                      <a:pt x="3511126" y="1445402"/>
                      <a:pt x="3504878" y="1402182"/>
                      <a:pt x="3495886" y="1393190"/>
                    </a:cubicBezTo>
                    <a:cubicBezTo>
                      <a:pt x="3484674" y="1381976"/>
                      <a:pt x="3374126" y="1377950"/>
                      <a:pt x="3077506" y="1377950"/>
                    </a:cubicBezTo>
                    <a:close/>
                    <a:moveTo>
                      <a:pt x="2414434" y="1923846"/>
                    </a:moveTo>
                    <a:cubicBezTo>
                      <a:pt x="2322602" y="1923878"/>
                      <a:pt x="2216410" y="1924050"/>
                      <a:pt x="2093670" y="1924050"/>
                    </a:cubicBezTo>
                    <a:cubicBezTo>
                      <a:pt x="1261322" y="1924050"/>
                      <a:pt x="1250198" y="1924382"/>
                      <a:pt x="1224562" y="1950018"/>
                    </a:cubicBezTo>
                    <a:cubicBezTo>
                      <a:pt x="1204782" y="1969796"/>
                      <a:pt x="1197974" y="1994688"/>
                      <a:pt x="1195986" y="2054468"/>
                    </a:cubicBezTo>
                    <a:cubicBezTo>
                      <a:pt x="1193590" y="2126686"/>
                      <a:pt x="1195914" y="2134230"/>
                      <a:pt x="1225130" y="2148962"/>
                    </a:cubicBezTo>
                    <a:cubicBezTo>
                      <a:pt x="1249702" y="2161356"/>
                      <a:pt x="1443486" y="2164974"/>
                      <a:pt x="2082378" y="2164974"/>
                    </a:cubicBezTo>
                    <a:cubicBezTo>
                      <a:pt x="2721274" y="2164974"/>
                      <a:pt x="2915058" y="2161356"/>
                      <a:pt x="2939630" y="2148962"/>
                    </a:cubicBezTo>
                    <a:cubicBezTo>
                      <a:pt x="2966566" y="2135378"/>
                      <a:pt x="2972922" y="2120494"/>
                      <a:pt x="2981558" y="2050738"/>
                    </a:cubicBezTo>
                    <a:cubicBezTo>
                      <a:pt x="2996470" y="1930274"/>
                      <a:pt x="3057270" y="1923626"/>
                      <a:pt x="2414434" y="1923846"/>
                    </a:cubicBezTo>
                    <a:close/>
                    <a:moveTo>
                      <a:pt x="1163070" y="2520950"/>
                    </a:moveTo>
                    <a:lnTo>
                      <a:pt x="1143298" y="2549176"/>
                    </a:lnTo>
                    <a:cubicBezTo>
                      <a:pt x="1113530" y="2591676"/>
                      <a:pt x="1116926" y="2704846"/>
                      <a:pt x="1148930" y="2736850"/>
                    </a:cubicBezTo>
                    <a:cubicBezTo>
                      <a:pt x="1173862" y="2761782"/>
                      <a:pt x="1191262" y="2762250"/>
                      <a:pt x="2092650" y="2762250"/>
                    </a:cubicBezTo>
                    <a:cubicBezTo>
                      <a:pt x="3148422" y="2762250"/>
                      <a:pt x="3047578" y="2776018"/>
                      <a:pt x="3047578" y="2631874"/>
                    </a:cubicBezTo>
                    <a:cubicBezTo>
                      <a:pt x="3047578" y="2586982"/>
                      <a:pt x="3042594" y="2543660"/>
                      <a:pt x="3036498" y="2535602"/>
                    </a:cubicBezTo>
                    <a:cubicBezTo>
                      <a:pt x="3028306" y="2524766"/>
                      <a:pt x="2782858" y="2520950"/>
                      <a:pt x="2094242" y="2520950"/>
                    </a:cubicBezTo>
                    <a:lnTo>
                      <a:pt x="1163070" y="2520950"/>
                    </a:lnTo>
                    <a:close/>
                    <a:moveTo>
                      <a:pt x="2725022" y="3142930"/>
                    </a:moveTo>
                    <a:cubicBezTo>
                      <a:pt x="2552106" y="3142944"/>
                      <a:pt x="2343414" y="3143250"/>
                      <a:pt x="2091622" y="3143250"/>
                    </a:cubicBezTo>
                    <a:lnTo>
                      <a:pt x="680466" y="3143250"/>
                    </a:lnTo>
                    <a:lnTo>
                      <a:pt x="660698" y="3171476"/>
                    </a:lnTo>
                    <a:cubicBezTo>
                      <a:pt x="649134" y="3187986"/>
                      <a:pt x="640926" y="3226350"/>
                      <a:pt x="640926" y="3263900"/>
                    </a:cubicBezTo>
                    <a:cubicBezTo>
                      <a:pt x="640926" y="3301450"/>
                      <a:pt x="649134" y="3339814"/>
                      <a:pt x="660698" y="3356324"/>
                    </a:cubicBezTo>
                    <a:lnTo>
                      <a:pt x="680466" y="3384550"/>
                    </a:lnTo>
                    <a:lnTo>
                      <a:pt x="2093830" y="3384550"/>
                    </a:lnTo>
                    <a:cubicBezTo>
                      <a:pt x="3711446" y="3384550"/>
                      <a:pt x="3549226" y="3398244"/>
                      <a:pt x="3549226" y="3261694"/>
                    </a:cubicBezTo>
                    <a:cubicBezTo>
                      <a:pt x="3549226" y="3151206"/>
                      <a:pt x="3658766" y="3142844"/>
                      <a:pt x="2725022" y="3142930"/>
                    </a:cubicBezTo>
                    <a:close/>
                    <a:moveTo>
                      <a:pt x="5849990" y="1244600"/>
                    </a:moveTo>
                    <a:lnTo>
                      <a:pt x="5855310" y="1283050"/>
                    </a:lnTo>
                    <a:cubicBezTo>
                      <a:pt x="5858386" y="1305302"/>
                      <a:pt x="5852298" y="1333388"/>
                      <a:pt x="5840854" y="1349724"/>
                    </a:cubicBezTo>
                    <a:cubicBezTo>
                      <a:pt x="5823726" y="1374178"/>
                      <a:pt x="5809566" y="1377950"/>
                      <a:pt x="5734874" y="1377950"/>
                    </a:cubicBezTo>
                    <a:cubicBezTo>
                      <a:pt x="5638998" y="1377950"/>
                      <a:pt x="5612046" y="1361272"/>
                      <a:pt x="5599870" y="1294400"/>
                    </a:cubicBezTo>
                    <a:lnTo>
                      <a:pt x="5593118" y="1257300"/>
                    </a:lnTo>
                    <a:lnTo>
                      <a:pt x="5580822" y="1288302"/>
                    </a:lnTo>
                    <a:cubicBezTo>
                      <a:pt x="5574062" y="1305354"/>
                      <a:pt x="5568526" y="1457138"/>
                      <a:pt x="5568526" y="1625600"/>
                    </a:cubicBezTo>
                    <a:cubicBezTo>
                      <a:pt x="5568526" y="1802020"/>
                      <a:pt x="5573742" y="1939654"/>
                      <a:pt x="5580822" y="1950198"/>
                    </a:cubicBezTo>
                    <a:cubicBezTo>
                      <a:pt x="5590346" y="1964374"/>
                      <a:pt x="5594642" y="1959640"/>
                      <a:pt x="5599870" y="1929194"/>
                    </a:cubicBezTo>
                    <a:cubicBezTo>
                      <a:pt x="5610698" y="1866206"/>
                      <a:pt x="5641470" y="1847850"/>
                      <a:pt x="5736246" y="1847850"/>
                    </a:cubicBezTo>
                    <a:cubicBezTo>
                      <a:pt x="5830002" y="1847850"/>
                      <a:pt x="5850726" y="1861890"/>
                      <a:pt x="5854402" y="1927890"/>
                    </a:cubicBezTo>
                    <a:lnTo>
                      <a:pt x="5856662" y="1968500"/>
                    </a:lnTo>
                    <a:lnTo>
                      <a:pt x="5877694" y="1939098"/>
                    </a:lnTo>
                    <a:cubicBezTo>
                      <a:pt x="5896330" y="1913050"/>
                      <a:pt x="5897938" y="1876130"/>
                      <a:pt x="5891806" y="1615250"/>
                    </a:cubicBezTo>
                    <a:cubicBezTo>
                      <a:pt x="5886866" y="1405242"/>
                      <a:pt x="5879878" y="1309874"/>
                      <a:pt x="5867438" y="1282700"/>
                    </a:cubicBezTo>
                    <a:lnTo>
                      <a:pt x="5849990" y="1244600"/>
                    </a:lnTo>
                    <a:close/>
                    <a:moveTo>
                      <a:pt x="5587398" y="2882900"/>
                    </a:moveTo>
                    <a:lnTo>
                      <a:pt x="5577966" y="2916990"/>
                    </a:lnTo>
                    <a:cubicBezTo>
                      <a:pt x="5572774" y="2935740"/>
                      <a:pt x="5568526" y="3083446"/>
                      <a:pt x="5568526" y="3245230"/>
                    </a:cubicBezTo>
                    <a:cubicBezTo>
                      <a:pt x="5568526" y="3495626"/>
                      <a:pt x="5571638" y="3544650"/>
                      <a:pt x="5589454" y="3574808"/>
                    </a:cubicBezTo>
                    <a:cubicBezTo>
                      <a:pt x="5614582" y="3617344"/>
                      <a:pt x="5680706" y="3651250"/>
                      <a:pt x="5738530" y="3651250"/>
                    </a:cubicBezTo>
                    <a:cubicBezTo>
                      <a:pt x="5794758" y="3651250"/>
                      <a:pt x="5864162" y="3603014"/>
                      <a:pt x="5876130" y="3555618"/>
                    </a:cubicBezTo>
                    <a:cubicBezTo>
                      <a:pt x="5881366" y="3534874"/>
                      <a:pt x="5888594" y="3393970"/>
                      <a:pt x="5892190" y="3242502"/>
                    </a:cubicBezTo>
                    <a:cubicBezTo>
                      <a:pt x="5897850" y="3003982"/>
                      <a:pt x="5895938" y="2961466"/>
                      <a:pt x="5877894" y="2925002"/>
                    </a:cubicBezTo>
                    <a:cubicBezTo>
                      <a:pt x="5858286" y="2885370"/>
                      <a:pt x="5856610" y="2884560"/>
                      <a:pt x="5849318" y="2911194"/>
                    </a:cubicBezTo>
                    <a:cubicBezTo>
                      <a:pt x="5826814" y="2993428"/>
                      <a:pt x="5814458" y="3003550"/>
                      <a:pt x="5736578" y="3003550"/>
                    </a:cubicBezTo>
                    <a:cubicBezTo>
                      <a:pt x="5649786" y="3003550"/>
                      <a:pt x="5612622" y="2982250"/>
                      <a:pt x="5597842" y="2924038"/>
                    </a:cubicBezTo>
                    <a:lnTo>
                      <a:pt x="5587398" y="28829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9" name="任意多边形: 形状 198">
                <a:extLst>
                  <a:ext uri="{FF2B5EF4-FFF2-40B4-BE49-F238E27FC236}">
                    <a16:creationId xmlns:a16="http://schemas.microsoft.com/office/drawing/2014/main" id="{CD74408E-6816-4F9B-8941-CD41823CBB4F}"/>
                  </a:ext>
                </a:extLst>
              </p:cNvPr>
              <p:cNvSpPr/>
              <p:nvPr/>
            </p:nvSpPr>
            <p:spPr>
              <a:xfrm>
                <a:off x="-25151500" y="5566645"/>
                <a:ext cx="1930400" cy="1186956"/>
              </a:xfrm>
              <a:custGeom>
                <a:avLst/>
                <a:gdLst>
                  <a:gd name="connsiteX0" fmla="*/ 811280 w 1930400"/>
                  <a:gd name="connsiteY0" fmla="*/ 4 h 1186956"/>
                  <a:gd name="connsiteX1" fmla="*/ 1270636 w 1930400"/>
                  <a:gd name="connsiteY1" fmla="*/ 1642 h 1186956"/>
                  <a:gd name="connsiteX2" fmla="*/ 1930400 w 1930400"/>
                  <a:gd name="connsiteY2" fmla="*/ 56600 h 1186956"/>
                  <a:gd name="connsiteX3" fmla="*/ 1865620 w 1930400"/>
                  <a:gd name="connsiteY3" fmla="*/ 184236 h 1186956"/>
                  <a:gd name="connsiteX4" fmla="*/ 1479476 w 1930400"/>
                  <a:gd name="connsiteY4" fmla="*/ 913908 h 1186956"/>
                  <a:gd name="connsiteX5" fmla="*/ 1341344 w 1930400"/>
                  <a:gd name="connsiteY5" fmla="*/ 1164668 h 1186956"/>
                  <a:gd name="connsiteX6" fmla="*/ 1028700 w 1930400"/>
                  <a:gd name="connsiteY6" fmla="*/ 1171016 h 1186956"/>
                  <a:gd name="connsiteX7" fmla="*/ 730252 w 1930400"/>
                  <a:gd name="connsiteY7" fmla="*/ 1167908 h 1186956"/>
                  <a:gd name="connsiteX8" fmla="*/ 736224 w 1930400"/>
                  <a:gd name="connsiteY8" fmla="*/ 424956 h 1186956"/>
                  <a:gd name="connsiteX9" fmla="*/ 701488 w 1930400"/>
                  <a:gd name="connsiteY9" fmla="*/ 419012 h 1186956"/>
                  <a:gd name="connsiteX10" fmla="*/ 617820 w 1930400"/>
                  <a:gd name="connsiteY10" fmla="*/ 478480 h 1186956"/>
                  <a:gd name="connsiteX11" fmla="*/ 584232 w 1930400"/>
                  <a:gd name="connsiteY11" fmla="*/ 611828 h 1186956"/>
                  <a:gd name="connsiteX12" fmla="*/ 565384 w 1930400"/>
                  <a:gd name="connsiteY12" fmla="*/ 933592 h 1186956"/>
                  <a:gd name="connsiteX13" fmla="*/ 556260 w 1930400"/>
                  <a:gd name="connsiteY13" fmla="*/ 1171718 h 1186956"/>
                  <a:gd name="connsiteX14" fmla="*/ 333468 w 1930400"/>
                  <a:gd name="connsiteY14" fmla="*/ 1186956 h 1186956"/>
                  <a:gd name="connsiteX15" fmla="*/ 125912 w 1930400"/>
                  <a:gd name="connsiteY15" fmla="*/ 1186956 h 1186956"/>
                  <a:gd name="connsiteX16" fmla="*/ 0 w 1930400"/>
                  <a:gd name="connsiteY16" fmla="*/ 1069180 h 1186956"/>
                  <a:gd name="connsiteX17" fmla="*/ 0 w 1930400"/>
                  <a:gd name="connsiteY17" fmla="*/ 303486 h 1186956"/>
                  <a:gd name="connsiteX18" fmla="*/ 53976 w 1930400"/>
                  <a:gd name="connsiteY18" fmla="*/ 235568 h 1186956"/>
                  <a:gd name="connsiteX19" fmla="*/ 288640 w 1930400"/>
                  <a:gd name="connsiteY19" fmla="*/ 82806 h 1186956"/>
                  <a:gd name="connsiteX20" fmla="*/ 460088 w 1930400"/>
                  <a:gd name="connsiteY20" fmla="*/ 31820 h 1186956"/>
                  <a:gd name="connsiteX21" fmla="*/ 590552 w 1930400"/>
                  <a:gd name="connsiteY21" fmla="*/ 1988 h 1186956"/>
                  <a:gd name="connsiteX22" fmla="*/ 811280 w 1930400"/>
                  <a:gd name="connsiteY22" fmla="*/ 4 h 118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30400" h="1186956">
                    <a:moveTo>
                      <a:pt x="811280" y="4"/>
                    </a:moveTo>
                    <a:cubicBezTo>
                      <a:pt x="934544" y="-58"/>
                      <a:pt x="1097584" y="484"/>
                      <a:pt x="1270636" y="1642"/>
                    </a:cubicBezTo>
                    <a:cubicBezTo>
                      <a:pt x="1919600" y="5988"/>
                      <a:pt x="1930400" y="6888"/>
                      <a:pt x="1930400" y="56600"/>
                    </a:cubicBezTo>
                    <a:cubicBezTo>
                      <a:pt x="1930400" y="67746"/>
                      <a:pt x="1901248" y="125182"/>
                      <a:pt x="1865620" y="184236"/>
                    </a:cubicBezTo>
                    <a:cubicBezTo>
                      <a:pt x="1802536" y="288796"/>
                      <a:pt x="1734756" y="416872"/>
                      <a:pt x="1479476" y="913908"/>
                    </a:cubicBezTo>
                    <a:cubicBezTo>
                      <a:pt x="1411312" y="1046620"/>
                      <a:pt x="1349152" y="1159464"/>
                      <a:pt x="1341344" y="1164668"/>
                    </a:cubicBezTo>
                    <a:cubicBezTo>
                      <a:pt x="1333540" y="1169870"/>
                      <a:pt x="1192848" y="1172728"/>
                      <a:pt x="1028700" y="1171016"/>
                    </a:cubicBezTo>
                    <a:lnTo>
                      <a:pt x="730252" y="1167908"/>
                    </a:lnTo>
                    <a:lnTo>
                      <a:pt x="736224" y="424956"/>
                    </a:lnTo>
                    <a:lnTo>
                      <a:pt x="701488" y="419012"/>
                    </a:lnTo>
                    <a:cubicBezTo>
                      <a:pt x="658928" y="411724"/>
                      <a:pt x="629248" y="432820"/>
                      <a:pt x="617820" y="478480"/>
                    </a:cubicBezTo>
                    <a:cubicBezTo>
                      <a:pt x="613076" y="497440"/>
                      <a:pt x="597960" y="557448"/>
                      <a:pt x="584232" y="611828"/>
                    </a:cubicBezTo>
                    <a:cubicBezTo>
                      <a:pt x="562620" y="697438"/>
                      <a:pt x="560088" y="740616"/>
                      <a:pt x="565384" y="933592"/>
                    </a:cubicBezTo>
                    <a:cubicBezTo>
                      <a:pt x="569872" y="1097080"/>
                      <a:pt x="567440" y="1160538"/>
                      <a:pt x="556260" y="1171718"/>
                    </a:cubicBezTo>
                    <a:cubicBezTo>
                      <a:pt x="545652" y="1182326"/>
                      <a:pt x="477964" y="1186956"/>
                      <a:pt x="333468" y="1186956"/>
                    </a:cubicBezTo>
                    <a:lnTo>
                      <a:pt x="125912" y="1186956"/>
                    </a:lnTo>
                    <a:lnTo>
                      <a:pt x="0" y="1069180"/>
                    </a:lnTo>
                    <a:lnTo>
                      <a:pt x="0" y="303486"/>
                    </a:lnTo>
                    <a:lnTo>
                      <a:pt x="53976" y="235568"/>
                    </a:lnTo>
                    <a:cubicBezTo>
                      <a:pt x="123280" y="148360"/>
                      <a:pt x="175140" y="114604"/>
                      <a:pt x="288640" y="82806"/>
                    </a:cubicBezTo>
                    <a:cubicBezTo>
                      <a:pt x="339120" y="68664"/>
                      <a:pt x="416276" y="45720"/>
                      <a:pt x="460088" y="31820"/>
                    </a:cubicBezTo>
                    <a:cubicBezTo>
                      <a:pt x="503904" y="17920"/>
                      <a:pt x="562612" y="4494"/>
                      <a:pt x="590552" y="1988"/>
                    </a:cubicBezTo>
                    <a:cubicBezTo>
                      <a:pt x="604520" y="734"/>
                      <a:pt x="688016" y="68"/>
                      <a:pt x="811280"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0" name="任意多边形: 形状 199">
                <a:extLst>
                  <a:ext uri="{FF2B5EF4-FFF2-40B4-BE49-F238E27FC236}">
                    <a16:creationId xmlns:a16="http://schemas.microsoft.com/office/drawing/2014/main" id="{B0581625-F484-403E-925D-0430B495E724}"/>
                  </a:ext>
                </a:extLst>
              </p:cNvPr>
              <p:cNvSpPr/>
              <p:nvPr/>
            </p:nvSpPr>
            <p:spPr>
              <a:xfrm>
                <a:off x="-25735124" y="5661401"/>
                <a:ext cx="7006855" cy="5417805"/>
              </a:xfrm>
              <a:custGeom>
                <a:avLst/>
                <a:gdLst>
                  <a:gd name="connsiteX0" fmla="*/ 2755704 w 7006855"/>
                  <a:gd name="connsiteY0" fmla="*/ 0 h 5417805"/>
                  <a:gd name="connsiteX1" fmla="*/ 3076732 w 7006855"/>
                  <a:gd name="connsiteY1" fmla="*/ 187652 h 5417805"/>
                  <a:gd name="connsiteX2" fmla="*/ 2994408 w 7006855"/>
                  <a:gd name="connsiteY2" fmla="*/ 385624 h 5417805"/>
                  <a:gd name="connsiteX3" fmla="*/ 2786944 w 7006855"/>
                  <a:gd name="connsiteY3" fmla="*/ 768350 h 5417805"/>
                  <a:gd name="connsiteX4" fmla="*/ 2577644 w 7006855"/>
                  <a:gd name="connsiteY4" fmla="*/ 1174750 h 5417805"/>
                  <a:gd name="connsiteX5" fmla="*/ 2352120 w 7006855"/>
                  <a:gd name="connsiteY5" fmla="*/ 1612900 h 5417805"/>
                  <a:gd name="connsiteX6" fmla="*/ 1663080 w 7006855"/>
                  <a:gd name="connsiteY6" fmla="*/ 2952750 h 5417805"/>
                  <a:gd name="connsiteX7" fmla="*/ 1280208 w 7006855"/>
                  <a:gd name="connsiteY7" fmla="*/ 3708052 h 5417805"/>
                  <a:gd name="connsiteX8" fmla="*/ 1263180 w 7006855"/>
                  <a:gd name="connsiteY8" fmla="*/ 3746152 h 5417805"/>
                  <a:gd name="connsiteX9" fmla="*/ 1304456 w 7006855"/>
                  <a:gd name="connsiteY9" fmla="*/ 3779154 h 5417805"/>
                  <a:gd name="connsiteX10" fmla="*/ 1466276 w 7006855"/>
                  <a:gd name="connsiteY10" fmla="*/ 3869578 h 5417805"/>
                  <a:gd name="connsiteX11" fmla="*/ 1644076 w 7006855"/>
                  <a:gd name="connsiteY11" fmla="*/ 3968668 h 5417805"/>
                  <a:gd name="connsiteX12" fmla="*/ 1755200 w 7006855"/>
                  <a:gd name="connsiteY12" fmla="*/ 4034856 h 5417805"/>
                  <a:gd name="connsiteX13" fmla="*/ 1802824 w 7006855"/>
                  <a:gd name="connsiteY13" fmla="*/ 4066072 h 5417805"/>
                  <a:gd name="connsiteX14" fmla="*/ 1802824 w 7006855"/>
                  <a:gd name="connsiteY14" fmla="*/ 4035236 h 5417805"/>
                  <a:gd name="connsiteX15" fmla="*/ 1945800 w 7006855"/>
                  <a:gd name="connsiteY15" fmla="*/ 3845984 h 5417805"/>
                  <a:gd name="connsiteX16" fmla="*/ 4399976 w 7006855"/>
                  <a:gd name="connsiteY16" fmla="*/ 3823858 h 5417805"/>
                  <a:gd name="connsiteX17" fmla="*/ 6851528 w 7006855"/>
                  <a:gd name="connsiteY17" fmla="*/ 3839540 h 5417805"/>
                  <a:gd name="connsiteX18" fmla="*/ 6969944 w 7006855"/>
                  <a:gd name="connsiteY18" fmla="*/ 3937000 h 5417805"/>
                  <a:gd name="connsiteX19" fmla="*/ 7003428 w 7006855"/>
                  <a:gd name="connsiteY19" fmla="*/ 4619194 h 5417805"/>
                  <a:gd name="connsiteX20" fmla="*/ 6983520 w 7006855"/>
                  <a:gd name="connsiteY20" fmla="*/ 5292294 h 5417805"/>
                  <a:gd name="connsiteX21" fmla="*/ 6904144 w 7006855"/>
                  <a:gd name="connsiteY21" fmla="*/ 5365750 h 5417805"/>
                  <a:gd name="connsiteX22" fmla="*/ 6851076 w 7006855"/>
                  <a:gd name="connsiteY22" fmla="*/ 5403850 h 5417805"/>
                  <a:gd name="connsiteX23" fmla="*/ 4433680 w 7006855"/>
                  <a:gd name="connsiteY23" fmla="*/ 5413536 h 5417805"/>
                  <a:gd name="connsiteX24" fmla="*/ 1967280 w 7006855"/>
                  <a:gd name="connsiteY24" fmla="*/ 5410026 h 5417805"/>
                  <a:gd name="connsiteX25" fmla="*/ 1815732 w 7006855"/>
                  <a:gd name="connsiteY25" fmla="*/ 5285330 h 5417805"/>
                  <a:gd name="connsiteX26" fmla="*/ 1787056 w 7006855"/>
                  <a:gd name="connsiteY26" fmla="*/ 4713496 h 5417805"/>
                  <a:gd name="connsiteX27" fmla="*/ 1783776 w 7006855"/>
                  <a:gd name="connsiteY27" fmla="*/ 4188242 h 5417805"/>
                  <a:gd name="connsiteX28" fmla="*/ 1726624 w 7006855"/>
                  <a:gd name="connsiteY28" fmla="*/ 4293820 h 5417805"/>
                  <a:gd name="connsiteX29" fmla="*/ 1624672 w 7006855"/>
                  <a:gd name="connsiteY29" fmla="*/ 4482524 h 5417805"/>
                  <a:gd name="connsiteX30" fmla="*/ 1531448 w 7006855"/>
                  <a:gd name="connsiteY30" fmla="*/ 4670424 h 5417805"/>
                  <a:gd name="connsiteX31" fmla="*/ 1464584 w 7006855"/>
                  <a:gd name="connsiteY31" fmla="*/ 4775200 h 5417805"/>
                  <a:gd name="connsiteX32" fmla="*/ 1360956 w 7006855"/>
                  <a:gd name="connsiteY32" fmla="*/ 4725736 h 5417805"/>
                  <a:gd name="connsiteX33" fmla="*/ 920176 w 7006855"/>
                  <a:gd name="connsiteY33" fmla="*/ 4477644 h 5417805"/>
                  <a:gd name="connsiteX34" fmla="*/ 507424 w 7006855"/>
                  <a:gd name="connsiteY34" fmla="*/ 4248308 h 5417805"/>
                  <a:gd name="connsiteX35" fmla="*/ 263720 w 7006855"/>
                  <a:gd name="connsiteY35" fmla="*/ 4115540 h 5417805"/>
                  <a:gd name="connsiteX36" fmla="*/ 248556 w 7006855"/>
                  <a:gd name="connsiteY36" fmla="*/ 4028916 h 5417805"/>
                  <a:gd name="connsiteX37" fmla="*/ 74616 w 7006855"/>
                  <a:gd name="connsiteY37" fmla="*/ 3695714 h 5417805"/>
                  <a:gd name="connsiteX38" fmla="*/ 0 w 7006855"/>
                  <a:gd name="connsiteY38" fmla="*/ 3622250 h 5417805"/>
                  <a:gd name="connsiteX39" fmla="*/ 58476 w 7006855"/>
                  <a:gd name="connsiteY39" fmla="*/ 3497050 h 5417805"/>
                  <a:gd name="connsiteX40" fmla="*/ 211448 w 7006855"/>
                  <a:gd name="connsiteY40" fmla="*/ 3205992 h 5417805"/>
                  <a:gd name="connsiteX41" fmla="*/ 287648 w 7006855"/>
                  <a:gd name="connsiteY41" fmla="*/ 3212768 h 5417805"/>
                  <a:gd name="connsiteX42" fmla="*/ 418040 w 7006855"/>
                  <a:gd name="connsiteY42" fmla="*/ 3287046 h 5417805"/>
                  <a:gd name="connsiteX43" fmla="*/ 564088 w 7006855"/>
                  <a:gd name="connsiteY43" fmla="*/ 3368990 h 5417805"/>
                  <a:gd name="connsiteX44" fmla="*/ 678876 w 7006855"/>
                  <a:gd name="connsiteY44" fmla="*/ 3431076 h 5417805"/>
                  <a:gd name="connsiteX45" fmla="*/ 751280 w 7006855"/>
                  <a:gd name="connsiteY45" fmla="*/ 3472744 h 5417805"/>
                  <a:gd name="connsiteX46" fmla="*/ 838468 w 7006855"/>
                  <a:gd name="connsiteY46" fmla="*/ 3524782 h 5417805"/>
                  <a:gd name="connsiteX47" fmla="*/ 895012 w 7006855"/>
                  <a:gd name="connsiteY47" fmla="*/ 3541206 h 5417805"/>
                  <a:gd name="connsiteX48" fmla="*/ 993312 w 7006855"/>
                  <a:gd name="connsiteY48" fmla="*/ 3340100 h 5417805"/>
                  <a:gd name="connsiteX49" fmla="*/ 1250128 w 7006855"/>
                  <a:gd name="connsiteY49" fmla="*/ 2838450 h 5417805"/>
                  <a:gd name="connsiteX50" fmla="*/ 1485328 w 7006855"/>
                  <a:gd name="connsiteY50" fmla="*/ 2381250 h 5417805"/>
                  <a:gd name="connsiteX51" fmla="*/ 1714152 w 7006855"/>
                  <a:gd name="connsiteY51" fmla="*/ 1936750 h 5417805"/>
                  <a:gd name="connsiteX52" fmla="*/ 2202748 w 7006855"/>
                  <a:gd name="connsiteY52" fmla="*/ 984250 h 5417805"/>
                  <a:gd name="connsiteX53" fmla="*/ 2475688 w 7006855"/>
                  <a:gd name="connsiteY53" fmla="*/ 450850 h 5417805"/>
                  <a:gd name="connsiteX54" fmla="*/ 2687888 w 7006855"/>
                  <a:gd name="connsiteY54" fmla="*/ 60324 h 5417805"/>
                  <a:gd name="connsiteX55" fmla="*/ 2755704 w 7006855"/>
                  <a:gd name="connsiteY55" fmla="*/ 0 h 5417805"/>
                  <a:gd name="connsiteX56" fmla="*/ 3196040 w 7006855"/>
                  <a:gd name="connsiteY56" fmla="*/ 4043284 h 5417805"/>
                  <a:gd name="connsiteX57" fmla="*/ 2018724 w 7006855"/>
                  <a:gd name="connsiteY57" fmla="*/ 4051032 h 5417805"/>
                  <a:gd name="connsiteX58" fmla="*/ 1999676 w 7006855"/>
                  <a:gd name="connsiteY58" fmla="*/ 4610666 h 5417805"/>
                  <a:gd name="connsiteX59" fmla="*/ 1999676 w 7006855"/>
                  <a:gd name="connsiteY59" fmla="*/ 5158252 h 5417805"/>
                  <a:gd name="connsiteX60" fmla="*/ 2030676 w 7006855"/>
                  <a:gd name="connsiteY60" fmla="*/ 5182626 h 5417805"/>
                  <a:gd name="connsiteX61" fmla="*/ 4412888 w 7006855"/>
                  <a:gd name="connsiteY61" fmla="*/ 5207000 h 5417805"/>
                  <a:gd name="connsiteX62" fmla="*/ 6764096 w 7006855"/>
                  <a:gd name="connsiteY62" fmla="*/ 5207000 h 5417805"/>
                  <a:gd name="connsiteX63" fmla="*/ 6791712 w 7006855"/>
                  <a:gd name="connsiteY63" fmla="*/ 5177606 h 5417805"/>
                  <a:gd name="connsiteX64" fmla="*/ 6819324 w 7006855"/>
                  <a:gd name="connsiteY64" fmla="*/ 4633220 h 5417805"/>
                  <a:gd name="connsiteX65" fmla="*/ 6793004 w 7006855"/>
                  <a:gd name="connsiteY65" fmla="*/ 4084764 h 5417805"/>
                  <a:gd name="connsiteX66" fmla="*/ 6766680 w 7006855"/>
                  <a:gd name="connsiteY66" fmla="*/ 4051300 h 5417805"/>
                  <a:gd name="connsiteX67" fmla="*/ 4402228 w 7006855"/>
                  <a:gd name="connsiteY67" fmla="*/ 4045144 h 5417805"/>
                  <a:gd name="connsiteX68" fmla="*/ 3196040 w 7006855"/>
                  <a:gd name="connsiteY68" fmla="*/ 4043284 h 541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7006855" h="5417805">
                    <a:moveTo>
                      <a:pt x="2755704" y="0"/>
                    </a:moveTo>
                    <a:cubicBezTo>
                      <a:pt x="2798192" y="0"/>
                      <a:pt x="3061308" y="153800"/>
                      <a:pt x="3076732" y="187652"/>
                    </a:cubicBezTo>
                    <a:cubicBezTo>
                      <a:pt x="3089384" y="215424"/>
                      <a:pt x="3080464" y="236870"/>
                      <a:pt x="2994408" y="385624"/>
                    </a:cubicBezTo>
                    <a:cubicBezTo>
                      <a:pt x="2941328" y="477378"/>
                      <a:pt x="2847968" y="649604"/>
                      <a:pt x="2786944" y="768350"/>
                    </a:cubicBezTo>
                    <a:cubicBezTo>
                      <a:pt x="2725920" y="887096"/>
                      <a:pt x="2631736" y="1069976"/>
                      <a:pt x="2577644" y="1174750"/>
                    </a:cubicBezTo>
                    <a:cubicBezTo>
                      <a:pt x="2523552" y="1279524"/>
                      <a:pt x="2422068" y="1476692"/>
                      <a:pt x="2352120" y="1612900"/>
                    </a:cubicBezTo>
                    <a:cubicBezTo>
                      <a:pt x="2127896" y="2049542"/>
                      <a:pt x="1892364" y="2507532"/>
                      <a:pt x="1663080" y="2952750"/>
                    </a:cubicBezTo>
                    <a:cubicBezTo>
                      <a:pt x="1364412" y="3532688"/>
                      <a:pt x="1290052" y="3679382"/>
                      <a:pt x="1280208" y="3708052"/>
                    </a:cubicBezTo>
                    <a:cubicBezTo>
                      <a:pt x="1274276" y="3725320"/>
                      <a:pt x="1266616" y="3742466"/>
                      <a:pt x="1263180" y="3746152"/>
                    </a:cubicBezTo>
                    <a:cubicBezTo>
                      <a:pt x="1259744" y="3749836"/>
                      <a:pt x="1278320" y="3764686"/>
                      <a:pt x="1304456" y="3779154"/>
                    </a:cubicBezTo>
                    <a:cubicBezTo>
                      <a:pt x="1330592" y="3793620"/>
                      <a:pt x="1403408" y="3834310"/>
                      <a:pt x="1466276" y="3869578"/>
                    </a:cubicBezTo>
                    <a:cubicBezTo>
                      <a:pt x="1529140" y="3904844"/>
                      <a:pt x="1609152" y="3949436"/>
                      <a:pt x="1644076" y="3968668"/>
                    </a:cubicBezTo>
                    <a:cubicBezTo>
                      <a:pt x="1679000" y="3987904"/>
                      <a:pt x="1729008" y="4017688"/>
                      <a:pt x="1755200" y="4034856"/>
                    </a:cubicBezTo>
                    <a:lnTo>
                      <a:pt x="1802824" y="4066072"/>
                    </a:lnTo>
                    <a:lnTo>
                      <a:pt x="1802824" y="4035236"/>
                    </a:lnTo>
                    <a:cubicBezTo>
                      <a:pt x="1802824" y="3970408"/>
                      <a:pt x="1861328" y="3892968"/>
                      <a:pt x="1945800" y="3845984"/>
                    </a:cubicBezTo>
                    <a:cubicBezTo>
                      <a:pt x="1985088" y="3824132"/>
                      <a:pt x="2097552" y="3823120"/>
                      <a:pt x="4399976" y="3823858"/>
                    </a:cubicBezTo>
                    <a:cubicBezTo>
                      <a:pt x="6215008" y="3824440"/>
                      <a:pt x="6822528" y="3828328"/>
                      <a:pt x="6851528" y="3839540"/>
                    </a:cubicBezTo>
                    <a:cubicBezTo>
                      <a:pt x="6908376" y="3861526"/>
                      <a:pt x="6939624" y="3887242"/>
                      <a:pt x="6969944" y="3937000"/>
                    </a:cubicBezTo>
                    <a:cubicBezTo>
                      <a:pt x="6996400" y="3980412"/>
                      <a:pt x="6997180" y="3996330"/>
                      <a:pt x="7003428" y="4619194"/>
                    </a:cubicBezTo>
                    <a:cubicBezTo>
                      <a:pt x="7009748" y="5249438"/>
                      <a:pt x="7009516" y="5257354"/>
                      <a:pt x="6983520" y="5292294"/>
                    </a:cubicBezTo>
                    <a:cubicBezTo>
                      <a:pt x="6969052" y="5311740"/>
                      <a:pt x="6933332" y="5344796"/>
                      <a:pt x="6904144" y="5365750"/>
                    </a:cubicBezTo>
                    <a:lnTo>
                      <a:pt x="6851076" y="5403850"/>
                    </a:lnTo>
                    <a:lnTo>
                      <a:pt x="4433680" y="5413536"/>
                    </a:lnTo>
                    <a:cubicBezTo>
                      <a:pt x="2772132" y="5420192"/>
                      <a:pt x="2000960" y="5419096"/>
                      <a:pt x="1967280" y="5410026"/>
                    </a:cubicBezTo>
                    <a:cubicBezTo>
                      <a:pt x="1906476" y="5393654"/>
                      <a:pt x="1849008" y="5346368"/>
                      <a:pt x="1815732" y="5285330"/>
                    </a:cubicBezTo>
                    <a:cubicBezTo>
                      <a:pt x="1791664" y="5241184"/>
                      <a:pt x="1790164" y="5211300"/>
                      <a:pt x="1787056" y="4713496"/>
                    </a:cubicBezTo>
                    <a:lnTo>
                      <a:pt x="1783776" y="4188242"/>
                    </a:lnTo>
                    <a:lnTo>
                      <a:pt x="1726624" y="4293820"/>
                    </a:lnTo>
                    <a:cubicBezTo>
                      <a:pt x="1695192" y="4351888"/>
                      <a:pt x="1649312" y="4436804"/>
                      <a:pt x="1624672" y="4482524"/>
                    </a:cubicBezTo>
                    <a:cubicBezTo>
                      <a:pt x="1600028" y="4528244"/>
                      <a:pt x="1558076" y="4612800"/>
                      <a:pt x="1531448" y="4670424"/>
                    </a:cubicBezTo>
                    <a:cubicBezTo>
                      <a:pt x="1503296" y="4731344"/>
                      <a:pt x="1475308" y="4775200"/>
                      <a:pt x="1464584" y="4775200"/>
                    </a:cubicBezTo>
                    <a:cubicBezTo>
                      <a:pt x="1454440" y="4775200"/>
                      <a:pt x="1407808" y="4752940"/>
                      <a:pt x="1360956" y="4725736"/>
                    </a:cubicBezTo>
                    <a:cubicBezTo>
                      <a:pt x="1257572" y="4665698"/>
                      <a:pt x="1138444" y="4598648"/>
                      <a:pt x="920176" y="4477644"/>
                    </a:cubicBezTo>
                    <a:cubicBezTo>
                      <a:pt x="829368" y="4427300"/>
                      <a:pt x="643632" y="4324100"/>
                      <a:pt x="507424" y="4248308"/>
                    </a:cubicBezTo>
                    <a:cubicBezTo>
                      <a:pt x="371216" y="4172514"/>
                      <a:pt x="261552" y="4112768"/>
                      <a:pt x="263720" y="4115540"/>
                    </a:cubicBezTo>
                    <a:cubicBezTo>
                      <a:pt x="265892" y="4118310"/>
                      <a:pt x="259068" y="4079328"/>
                      <a:pt x="248556" y="4028916"/>
                    </a:cubicBezTo>
                    <a:cubicBezTo>
                      <a:pt x="220332" y="3893544"/>
                      <a:pt x="161944" y="3781696"/>
                      <a:pt x="74616" y="3695714"/>
                    </a:cubicBezTo>
                    <a:lnTo>
                      <a:pt x="0" y="3622250"/>
                    </a:lnTo>
                    <a:lnTo>
                      <a:pt x="58476" y="3497050"/>
                    </a:lnTo>
                    <a:cubicBezTo>
                      <a:pt x="110560" y="3385530"/>
                      <a:pt x="166848" y="3278436"/>
                      <a:pt x="211448" y="3205992"/>
                    </a:cubicBezTo>
                    <a:cubicBezTo>
                      <a:pt x="226296" y="3181876"/>
                      <a:pt x="227924" y="3182020"/>
                      <a:pt x="287648" y="3212768"/>
                    </a:cubicBezTo>
                    <a:cubicBezTo>
                      <a:pt x="321212" y="3230044"/>
                      <a:pt x="379888" y="3263472"/>
                      <a:pt x="418040" y="3287046"/>
                    </a:cubicBezTo>
                    <a:cubicBezTo>
                      <a:pt x="456188" y="3310624"/>
                      <a:pt x="521912" y="3347496"/>
                      <a:pt x="564088" y="3368990"/>
                    </a:cubicBezTo>
                    <a:cubicBezTo>
                      <a:pt x="606264" y="3390484"/>
                      <a:pt x="657920" y="3418422"/>
                      <a:pt x="678876" y="3431076"/>
                    </a:cubicBezTo>
                    <a:cubicBezTo>
                      <a:pt x="699832" y="3443732"/>
                      <a:pt x="732416" y="3462480"/>
                      <a:pt x="751280" y="3472744"/>
                    </a:cubicBezTo>
                    <a:cubicBezTo>
                      <a:pt x="770152" y="3483006"/>
                      <a:pt x="809384" y="3506424"/>
                      <a:pt x="838468" y="3524782"/>
                    </a:cubicBezTo>
                    <a:cubicBezTo>
                      <a:pt x="876912" y="3549050"/>
                      <a:pt x="892344" y="3553532"/>
                      <a:pt x="895012" y="3541206"/>
                    </a:cubicBezTo>
                    <a:cubicBezTo>
                      <a:pt x="897028" y="3531880"/>
                      <a:pt x="941264" y="3441382"/>
                      <a:pt x="993312" y="3340100"/>
                    </a:cubicBezTo>
                    <a:cubicBezTo>
                      <a:pt x="1045360" y="3238818"/>
                      <a:pt x="1160928" y="3013076"/>
                      <a:pt x="1250128" y="2838450"/>
                    </a:cubicBezTo>
                    <a:cubicBezTo>
                      <a:pt x="1339324" y="2663824"/>
                      <a:pt x="1445168" y="2458086"/>
                      <a:pt x="1485328" y="2381250"/>
                    </a:cubicBezTo>
                    <a:cubicBezTo>
                      <a:pt x="1525488" y="2304414"/>
                      <a:pt x="1628460" y="2104388"/>
                      <a:pt x="1714152" y="1936750"/>
                    </a:cubicBezTo>
                    <a:cubicBezTo>
                      <a:pt x="1887908" y="1596836"/>
                      <a:pt x="2046104" y="1288432"/>
                      <a:pt x="2202748" y="984250"/>
                    </a:cubicBezTo>
                    <a:cubicBezTo>
                      <a:pt x="2260304" y="872488"/>
                      <a:pt x="2383124" y="632460"/>
                      <a:pt x="2475688" y="450850"/>
                    </a:cubicBezTo>
                    <a:cubicBezTo>
                      <a:pt x="2568252" y="269240"/>
                      <a:pt x="2663744" y="93504"/>
                      <a:pt x="2687888" y="60324"/>
                    </a:cubicBezTo>
                    <a:cubicBezTo>
                      <a:pt x="2713408" y="25256"/>
                      <a:pt x="2741800" y="0"/>
                      <a:pt x="2755704" y="0"/>
                    </a:cubicBezTo>
                    <a:close/>
                    <a:moveTo>
                      <a:pt x="3196040" y="4043284"/>
                    </a:moveTo>
                    <a:cubicBezTo>
                      <a:pt x="2450936" y="4043190"/>
                      <a:pt x="2026920" y="4045850"/>
                      <a:pt x="2018724" y="4051032"/>
                    </a:cubicBezTo>
                    <a:cubicBezTo>
                      <a:pt x="2002272" y="4061436"/>
                      <a:pt x="1999676" y="4137740"/>
                      <a:pt x="1999676" y="4610666"/>
                    </a:cubicBezTo>
                    <a:lnTo>
                      <a:pt x="1999676" y="5158252"/>
                    </a:lnTo>
                    <a:lnTo>
                      <a:pt x="2030676" y="5182626"/>
                    </a:lnTo>
                    <a:cubicBezTo>
                      <a:pt x="2060992" y="5206460"/>
                      <a:pt x="2113912" y="5207000"/>
                      <a:pt x="4412888" y="5207000"/>
                    </a:cubicBezTo>
                    <a:lnTo>
                      <a:pt x="6764096" y="5207000"/>
                    </a:lnTo>
                    <a:lnTo>
                      <a:pt x="6791712" y="5177606"/>
                    </a:lnTo>
                    <a:cubicBezTo>
                      <a:pt x="6819124" y="5148424"/>
                      <a:pt x="6819324" y="5144496"/>
                      <a:pt x="6819324" y="4633220"/>
                    </a:cubicBezTo>
                    <a:cubicBezTo>
                      <a:pt x="6819324" y="4131444"/>
                      <a:pt x="6818648" y="4117366"/>
                      <a:pt x="6793004" y="4084764"/>
                    </a:cubicBezTo>
                    <a:lnTo>
                      <a:pt x="6766680" y="4051300"/>
                    </a:lnTo>
                    <a:lnTo>
                      <a:pt x="4402228" y="4045144"/>
                    </a:lnTo>
                    <a:cubicBezTo>
                      <a:pt x="3939756" y="4043940"/>
                      <a:pt x="3534728" y="4043328"/>
                      <a:pt x="3196040" y="40432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1" name="任意多边形: 形状 200">
                <a:extLst>
                  <a:ext uri="{FF2B5EF4-FFF2-40B4-BE49-F238E27FC236}">
                    <a16:creationId xmlns:a16="http://schemas.microsoft.com/office/drawing/2014/main" id="{DA93EE7D-F331-4FCD-B104-C14A722350D1}"/>
                  </a:ext>
                </a:extLst>
              </p:cNvPr>
              <p:cNvSpPr/>
              <p:nvPr/>
            </p:nvSpPr>
            <p:spPr>
              <a:xfrm>
                <a:off x="34112532" y="5858699"/>
                <a:ext cx="4590704" cy="4497984"/>
              </a:xfrm>
              <a:custGeom>
                <a:avLst/>
                <a:gdLst>
                  <a:gd name="connsiteX0" fmla="*/ 3861662 w 4590704"/>
                  <a:gd name="connsiteY0" fmla="*/ 1522 h 4497984"/>
                  <a:gd name="connsiteX1" fmla="*/ 4042040 w 4590704"/>
                  <a:gd name="connsiteY1" fmla="*/ 51442 h 4497984"/>
                  <a:gd name="connsiteX2" fmla="*/ 4573920 w 4590704"/>
                  <a:gd name="connsiteY2" fmla="*/ 620462 h 4497984"/>
                  <a:gd name="connsiteX3" fmla="*/ 4519945 w 4590704"/>
                  <a:gd name="connsiteY3" fmla="*/ 684944 h 4497984"/>
                  <a:gd name="connsiteX4" fmla="*/ 4436930 w 4590704"/>
                  <a:gd name="connsiteY4" fmla="*/ 736690 h 4497984"/>
                  <a:gd name="connsiteX5" fmla="*/ 4246430 w 4590704"/>
                  <a:gd name="connsiteY5" fmla="*/ 786434 h 4497984"/>
                  <a:gd name="connsiteX6" fmla="*/ 3892914 w 4590704"/>
                  <a:gd name="connsiteY6" fmla="*/ 908554 h 4497984"/>
                  <a:gd name="connsiteX7" fmla="*/ 3544359 w 4590704"/>
                  <a:gd name="connsiteY7" fmla="*/ 984762 h 4497984"/>
                  <a:gd name="connsiteX8" fmla="*/ 3348110 w 4590704"/>
                  <a:gd name="connsiteY8" fmla="*/ 1002404 h 4497984"/>
                  <a:gd name="connsiteX9" fmla="*/ 3077466 w 4590704"/>
                  <a:gd name="connsiteY9" fmla="*/ 1011086 h 4497984"/>
                  <a:gd name="connsiteX10" fmla="*/ 2923919 w 4590704"/>
                  <a:gd name="connsiteY10" fmla="*/ 917822 h 4497984"/>
                  <a:gd name="connsiteX11" fmla="*/ 3156469 w 4590704"/>
                  <a:gd name="connsiteY11" fmla="*/ 774282 h 4497984"/>
                  <a:gd name="connsiteX12" fmla="*/ 3277119 w 4590704"/>
                  <a:gd name="connsiteY12" fmla="*/ 716890 h 4497984"/>
                  <a:gd name="connsiteX13" fmla="*/ 3192101 w 4590704"/>
                  <a:gd name="connsiteY13" fmla="*/ 729718 h 4497984"/>
                  <a:gd name="connsiteX14" fmla="*/ 2829481 w 4590704"/>
                  <a:gd name="connsiteY14" fmla="*/ 811882 h 4497984"/>
                  <a:gd name="connsiteX15" fmla="*/ 2762843 w 4590704"/>
                  <a:gd name="connsiteY15" fmla="*/ 845898 h 4497984"/>
                  <a:gd name="connsiteX16" fmla="*/ 2786706 w 4590704"/>
                  <a:gd name="connsiteY16" fmla="*/ 879926 h 4497984"/>
                  <a:gd name="connsiteX17" fmla="*/ 3003623 w 4590704"/>
                  <a:gd name="connsiteY17" fmla="*/ 1949002 h 4497984"/>
                  <a:gd name="connsiteX18" fmla="*/ 3035484 w 4590704"/>
                  <a:gd name="connsiteY18" fmla="*/ 2319750 h 4497984"/>
                  <a:gd name="connsiteX19" fmla="*/ 3033084 w 4590704"/>
                  <a:gd name="connsiteY19" fmla="*/ 3511102 h 4497984"/>
                  <a:gd name="connsiteX20" fmla="*/ 3011151 w 4590704"/>
                  <a:gd name="connsiteY20" fmla="*/ 4252946 h 4497984"/>
                  <a:gd name="connsiteX21" fmla="*/ 2685143 w 4590704"/>
                  <a:gd name="connsiteY21" fmla="*/ 4493352 h 4497984"/>
                  <a:gd name="connsiteX22" fmla="*/ 2409060 w 4590704"/>
                  <a:gd name="connsiteY22" fmla="*/ 4378266 h 4497984"/>
                  <a:gd name="connsiteX23" fmla="*/ 2199882 w 4590704"/>
                  <a:gd name="connsiteY23" fmla="*/ 4245382 h 4497984"/>
                  <a:gd name="connsiteX24" fmla="*/ 1964932 w 4590704"/>
                  <a:gd name="connsiteY24" fmla="*/ 4124666 h 4497984"/>
                  <a:gd name="connsiteX25" fmla="*/ 1746769 w 4590704"/>
                  <a:gd name="connsiteY25" fmla="*/ 4002932 h 4497984"/>
                  <a:gd name="connsiteX26" fmla="*/ 1613419 w 4590704"/>
                  <a:gd name="connsiteY26" fmla="*/ 3930206 h 4497984"/>
                  <a:gd name="connsiteX27" fmla="*/ 1473533 w 4590704"/>
                  <a:gd name="connsiteY27" fmla="*/ 3857030 h 4497984"/>
                  <a:gd name="connsiteX28" fmla="*/ 1302083 w 4590704"/>
                  <a:gd name="connsiteY28" fmla="*/ 3764914 h 4497984"/>
                  <a:gd name="connsiteX29" fmla="*/ 991119 w 4590704"/>
                  <a:gd name="connsiteY29" fmla="*/ 3574030 h 4497984"/>
                  <a:gd name="connsiteX30" fmla="*/ 794269 w 4590704"/>
                  <a:gd name="connsiteY30" fmla="*/ 3445110 h 4497984"/>
                  <a:gd name="connsiteX31" fmla="*/ 291292 w 4590704"/>
                  <a:gd name="connsiteY31" fmla="*/ 3103102 h 4497984"/>
                  <a:gd name="connsiteX32" fmla="*/ 17330 w 4590704"/>
                  <a:gd name="connsiteY32" fmla="*/ 2872960 h 4497984"/>
                  <a:gd name="connsiteX33" fmla="*/ 24363 w 4590704"/>
                  <a:gd name="connsiteY33" fmla="*/ 2787202 h 4497984"/>
                  <a:gd name="connsiteX34" fmla="*/ 349769 w 4590704"/>
                  <a:gd name="connsiteY34" fmla="*/ 2944360 h 4497984"/>
                  <a:gd name="connsiteX35" fmla="*/ 895869 w 4590704"/>
                  <a:gd name="connsiteY35" fmla="*/ 3174446 h 4497984"/>
                  <a:gd name="connsiteX36" fmla="*/ 1264169 w 4590704"/>
                  <a:gd name="connsiteY36" fmla="*/ 3238756 h 4497984"/>
                  <a:gd name="connsiteX37" fmla="*/ 2209153 w 4590704"/>
                  <a:gd name="connsiteY37" fmla="*/ 3391594 h 4497984"/>
                  <a:gd name="connsiteX38" fmla="*/ 2284187 w 4590704"/>
                  <a:gd name="connsiteY38" fmla="*/ 3413662 h 4497984"/>
                  <a:gd name="connsiteX39" fmla="*/ 2307460 w 4590704"/>
                  <a:gd name="connsiteY39" fmla="*/ 3384918 h 4497984"/>
                  <a:gd name="connsiteX40" fmla="*/ 2369757 w 4590704"/>
                  <a:gd name="connsiteY40" fmla="*/ 2876102 h 4497984"/>
                  <a:gd name="connsiteX41" fmla="*/ 2419950 w 4590704"/>
                  <a:gd name="connsiteY41" fmla="*/ 2114102 h 4497984"/>
                  <a:gd name="connsiteX42" fmla="*/ 2445021 w 4590704"/>
                  <a:gd name="connsiteY42" fmla="*/ 1898202 h 4497984"/>
                  <a:gd name="connsiteX43" fmla="*/ 2503207 w 4590704"/>
                  <a:gd name="connsiteY43" fmla="*/ 1383852 h 4497984"/>
                  <a:gd name="connsiteX44" fmla="*/ 2542044 w 4590704"/>
                  <a:gd name="connsiteY44" fmla="*/ 1004414 h 4497984"/>
                  <a:gd name="connsiteX45" fmla="*/ 2533698 w 4590704"/>
                  <a:gd name="connsiteY45" fmla="*/ 971156 h 4497984"/>
                  <a:gd name="connsiteX46" fmla="*/ 2365658 w 4590704"/>
                  <a:gd name="connsiteY46" fmla="*/ 1046422 h 4497984"/>
                  <a:gd name="connsiteX47" fmla="*/ 1826702 w 4590704"/>
                  <a:gd name="connsiteY47" fmla="*/ 1366306 h 4497984"/>
                  <a:gd name="connsiteX48" fmla="*/ 1369750 w 4590704"/>
                  <a:gd name="connsiteY48" fmla="*/ 1679230 h 4497984"/>
                  <a:gd name="connsiteX49" fmla="*/ 775219 w 4590704"/>
                  <a:gd name="connsiteY49" fmla="*/ 1821834 h 4497984"/>
                  <a:gd name="connsiteX50" fmla="*/ 366574 w 4590704"/>
                  <a:gd name="connsiteY50" fmla="*/ 1476622 h 4497984"/>
                  <a:gd name="connsiteX51" fmla="*/ 370016 w 4590704"/>
                  <a:gd name="connsiteY51" fmla="*/ 1254634 h 4497984"/>
                  <a:gd name="connsiteX52" fmla="*/ 487491 w 4590704"/>
                  <a:gd name="connsiteY52" fmla="*/ 1283610 h 4497984"/>
                  <a:gd name="connsiteX53" fmla="*/ 711719 w 4590704"/>
                  <a:gd name="connsiteY53" fmla="*/ 1320352 h 4497984"/>
                  <a:gd name="connsiteX54" fmla="*/ 838719 w 4590704"/>
                  <a:gd name="connsiteY54" fmla="*/ 1320352 h 4497984"/>
                  <a:gd name="connsiteX55" fmla="*/ 1156219 w 4590704"/>
                  <a:gd name="connsiteY55" fmla="*/ 1156528 h 4497984"/>
                  <a:gd name="connsiteX56" fmla="*/ 2574923 w 4590704"/>
                  <a:gd name="connsiteY56" fmla="*/ 465066 h 4497984"/>
                  <a:gd name="connsiteX57" fmla="*/ 2809873 w 4590704"/>
                  <a:gd name="connsiteY57" fmla="*/ 385400 h 4497984"/>
                  <a:gd name="connsiteX58" fmla="*/ 3321488 w 4590704"/>
                  <a:gd name="connsiteY58" fmla="*/ 253678 h 4497984"/>
                  <a:gd name="connsiteX59" fmla="*/ 3588492 w 4590704"/>
                  <a:gd name="connsiteY59" fmla="*/ 139098 h 4497984"/>
                  <a:gd name="connsiteX60" fmla="*/ 3760023 w 4590704"/>
                  <a:gd name="connsiteY60" fmla="*/ 20846 h 4497984"/>
                  <a:gd name="connsiteX61" fmla="*/ 3861662 w 4590704"/>
                  <a:gd name="connsiteY61" fmla="*/ 1522 h 449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90704" h="4497984">
                    <a:moveTo>
                      <a:pt x="3861662" y="1522"/>
                    </a:moveTo>
                    <a:cubicBezTo>
                      <a:pt x="3906155" y="6348"/>
                      <a:pt x="3963772" y="22716"/>
                      <a:pt x="4042040" y="51442"/>
                    </a:cubicBezTo>
                    <a:cubicBezTo>
                      <a:pt x="4439386" y="197274"/>
                      <a:pt x="4654554" y="427470"/>
                      <a:pt x="4573920" y="620462"/>
                    </a:cubicBezTo>
                    <a:cubicBezTo>
                      <a:pt x="4564209" y="643696"/>
                      <a:pt x="4539919" y="672712"/>
                      <a:pt x="4519945" y="684944"/>
                    </a:cubicBezTo>
                    <a:cubicBezTo>
                      <a:pt x="4499965" y="697176"/>
                      <a:pt x="4462609" y="720462"/>
                      <a:pt x="4436930" y="736690"/>
                    </a:cubicBezTo>
                    <a:cubicBezTo>
                      <a:pt x="4403469" y="757836"/>
                      <a:pt x="4349494" y="771930"/>
                      <a:pt x="4246430" y="786434"/>
                    </a:cubicBezTo>
                    <a:cubicBezTo>
                      <a:pt x="4093330" y="807978"/>
                      <a:pt x="4034605" y="828262"/>
                      <a:pt x="3892914" y="908554"/>
                    </a:cubicBezTo>
                    <a:cubicBezTo>
                      <a:pt x="3761158" y="983216"/>
                      <a:pt x="3671315" y="1002860"/>
                      <a:pt x="3544359" y="984762"/>
                    </a:cubicBezTo>
                    <a:cubicBezTo>
                      <a:pt x="3447874" y="971012"/>
                      <a:pt x="3437010" y="971990"/>
                      <a:pt x="3348110" y="1002404"/>
                    </a:cubicBezTo>
                    <a:cubicBezTo>
                      <a:pt x="3235918" y="1040790"/>
                      <a:pt x="3189912" y="1042266"/>
                      <a:pt x="3077466" y="1011086"/>
                    </a:cubicBezTo>
                    <a:cubicBezTo>
                      <a:pt x="2975829" y="982902"/>
                      <a:pt x="2927162" y="953342"/>
                      <a:pt x="2923919" y="917822"/>
                    </a:cubicBezTo>
                    <a:cubicBezTo>
                      <a:pt x="2921296" y="889122"/>
                      <a:pt x="2942293" y="876162"/>
                      <a:pt x="3156469" y="774282"/>
                    </a:cubicBezTo>
                    <a:lnTo>
                      <a:pt x="3277119" y="716890"/>
                    </a:lnTo>
                    <a:lnTo>
                      <a:pt x="3192101" y="729718"/>
                    </a:lnTo>
                    <a:cubicBezTo>
                      <a:pt x="2962093" y="764428"/>
                      <a:pt x="2890798" y="780580"/>
                      <a:pt x="2829481" y="811882"/>
                    </a:cubicBezTo>
                    <a:lnTo>
                      <a:pt x="2762843" y="845898"/>
                    </a:lnTo>
                    <a:lnTo>
                      <a:pt x="2786706" y="879926"/>
                    </a:lnTo>
                    <a:cubicBezTo>
                      <a:pt x="2907405" y="1052034"/>
                      <a:pt x="2980870" y="1414126"/>
                      <a:pt x="3003623" y="1949002"/>
                    </a:cubicBezTo>
                    <a:cubicBezTo>
                      <a:pt x="3010816" y="2118184"/>
                      <a:pt x="3023814" y="2269426"/>
                      <a:pt x="3035484" y="2319750"/>
                    </a:cubicBezTo>
                    <a:cubicBezTo>
                      <a:pt x="3057542" y="2414894"/>
                      <a:pt x="3057542" y="2414352"/>
                      <a:pt x="3033084" y="3511102"/>
                    </a:cubicBezTo>
                    <a:cubicBezTo>
                      <a:pt x="3024589" y="3891784"/>
                      <a:pt x="3014723" y="4225614"/>
                      <a:pt x="3011151" y="4252946"/>
                    </a:cubicBezTo>
                    <a:cubicBezTo>
                      <a:pt x="2995201" y="4374966"/>
                      <a:pt x="2861392" y="4473640"/>
                      <a:pt x="2685143" y="4493352"/>
                    </a:cubicBezTo>
                    <a:cubicBezTo>
                      <a:pt x="2568102" y="4506442"/>
                      <a:pt x="2549306" y="4498608"/>
                      <a:pt x="2409060" y="4378266"/>
                    </a:cubicBezTo>
                    <a:cubicBezTo>
                      <a:pt x="2341672" y="4320438"/>
                      <a:pt x="2277608" y="4279740"/>
                      <a:pt x="2199882" y="4245382"/>
                    </a:cubicBezTo>
                    <a:cubicBezTo>
                      <a:pt x="2138261" y="4218142"/>
                      <a:pt x="2032538" y="4163820"/>
                      <a:pt x="1964932" y="4124666"/>
                    </a:cubicBezTo>
                    <a:cubicBezTo>
                      <a:pt x="1897327" y="4085512"/>
                      <a:pt x="1799157" y="4030732"/>
                      <a:pt x="1746769" y="4002932"/>
                    </a:cubicBezTo>
                    <a:cubicBezTo>
                      <a:pt x="1694382" y="3975134"/>
                      <a:pt x="1634373" y="3942406"/>
                      <a:pt x="1613419" y="3930206"/>
                    </a:cubicBezTo>
                    <a:cubicBezTo>
                      <a:pt x="1592465" y="3918006"/>
                      <a:pt x="1529517" y="3885078"/>
                      <a:pt x="1473533" y="3857030"/>
                    </a:cubicBezTo>
                    <a:cubicBezTo>
                      <a:pt x="1417555" y="3828986"/>
                      <a:pt x="1340400" y="3787534"/>
                      <a:pt x="1302083" y="3764914"/>
                    </a:cubicBezTo>
                    <a:cubicBezTo>
                      <a:pt x="1129368" y="3662954"/>
                      <a:pt x="1074302" y="3629150"/>
                      <a:pt x="991119" y="3574030"/>
                    </a:cubicBezTo>
                    <a:cubicBezTo>
                      <a:pt x="942223" y="3541630"/>
                      <a:pt x="853639" y="3483614"/>
                      <a:pt x="794269" y="3445110"/>
                    </a:cubicBezTo>
                    <a:cubicBezTo>
                      <a:pt x="488080" y="3246538"/>
                      <a:pt x="421120" y="3201008"/>
                      <a:pt x="291292" y="3103102"/>
                    </a:cubicBezTo>
                    <a:cubicBezTo>
                      <a:pt x="99589" y="2958538"/>
                      <a:pt x="46525" y="2913962"/>
                      <a:pt x="17330" y="2872960"/>
                    </a:cubicBezTo>
                    <a:cubicBezTo>
                      <a:pt x="-8690" y="2836416"/>
                      <a:pt x="-4653" y="2787202"/>
                      <a:pt x="24363" y="2787202"/>
                    </a:cubicBezTo>
                    <a:cubicBezTo>
                      <a:pt x="43902" y="2787202"/>
                      <a:pt x="238681" y="2881270"/>
                      <a:pt x="349769" y="2944360"/>
                    </a:cubicBezTo>
                    <a:cubicBezTo>
                      <a:pt x="551964" y="3059188"/>
                      <a:pt x="702454" y="3122592"/>
                      <a:pt x="895869" y="3174446"/>
                    </a:cubicBezTo>
                    <a:cubicBezTo>
                      <a:pt x="957471" y="3190962"/>
                      <a:pt x="1119812" y="3219310"/>
                      <a:pt x="1264169" y="3238756"/>
                    </a:cubicBezTo>
                    <a:cubicBezTo>
                      <a:pt x="1905872" y="3325206"/>
                      <a:pt x="2078197" y="3353078"/>
                      <a:pt x="2209153" y="3391594"/>
                    </a:cubicBezTo>
                    <a:lnTo>
                      <a:pt x="2284187" y="3413662"/>
                    </a:lnTo>
                    <a:lnTo>
                      <a:pt x="2307460" y="3384918"/>
                    </a:lnTo>
                    <a:cubicBezTo>
                      <a:pt x="2344289" y="3339438"/>
                      <a:pt x="2356902" y="3236410"/>
                      <a:pt x="2369757" y="2876102"/>
                    </a:cubicBezTo>
                    <a:cubicBezTo>
                      <a:pt x="2383232" y="2498278"/>
                      <a:pt x="2401681" y="2218182"/>
                      <a:pt x="2419950" y="2114102"/>
                    </a:cubicBezTo>
                    <a:cubicBezTo>
                      <a:pt x="2426690" y="2075684"/>
                      <a:pt x="2437970" y="1978530"/>
                      <a:pt x="2445021" y="1898202"/>
                    </a:cubicBezTo>
                    <a:cubicBezTo>
                      <a:pt x="2468877" y="1626228"/>
                      <a:pt x="2483326" y="1498502"/>
                      <a:pt x="2503207" y="1383852"/>
                    </a:cubicBezTo>
                    <a:cubicBezTo>
                      <a:pt x="2534454" y="1203578"/>
                      <a:pt x="2551135" y="1040636"/>
                      <a:pt x="2542044" y="1004414"/>
                    </a:cubicBezTo>
                    <a:lnTo>
                      <a:pt x="2533698" y="971156"/>
                    </a:lnTo>
                    <a:lnTo>
                      <a:pt x="2365658" y="1046422"/>
                    </a:lnTo>
                    <a:cubicBezTo>
                      <a:pt x="2136928" y="1148878"/>
                      <a:pt x="1989198" y="1236556"/>
                      <a:pt x="1826702" y="1366306"/>
                    </a:cubicBezTo>
                    <a:cubicBezTo>
                      <a:pt x="1690307" y="1475212"/>
                      <a:pt x="1568045" y="1558942"/>
                      <a:pt x="1369750" y="1679230"/>
                    </a:cubicBezTo>
                    <a:cubicBezTo>
                      <a:pt x="1227030" y="1765806"/>
                      <a:pt x="993668" y="1821782"/>
                      <a:pt x="775219" y="1821834"/>
                    </a:cubicBezTo>
                    <a:cubicBezTo>
                      <a:pt x="542433" y="1821894"/>
                      <a:pt x="467548" y="1758634"/>
                      <a:pt x="366574" y="1476622"/>
                    </a:cubicBezTo>
                    <a:cubicBezTo>
                      <a:pt x="341894" y="1407696"/>
                      <a:pt x="344114" y="1264576"/>
                      <a:pt x="370016" y="1254634"/>
                    </a:cubicBezTo>
                    <a:cubicBezTo>
                      <a:pt x="381153" y="1250362"/>
                      <a:pt x="434018" y="1263398"/>
                      <a:pt x="487491" y="1283610"/>
                    </a:cubicBezTo>
                    <a:cubicBezTo>
                      <a:pt x="571089" y="1315202"/>
                      <a:pt x="602516" y="1320352"/>
                      <a:pt x="711719" y="1320352"/>
                    </a:cubicBezTo>
                    <a:lnTo>
                      <a:pt x="838719" y="1320352"/>
                    </a:lnTo>
                    <a:lnTo>
                      <a:pt x="1156219" y="1156528"/>
                    </a:lnTo>
                    <a:cubicBezTo>
                      <a:pt x="2034330" y="703436"/>
                      <a:pt x="2439403" y="506010"/>
                      <a:pt x="2574923" y="465066"/>
                    </a:cubicBezTo>
                    <a:cubicBezTo>
                      <a:pt x="2649722" y="442466"/>
                      <a:pt x="2755452" y="406618"/>
                      <a:pt x="2809873" y="385400"/>
                    </a:cubicBezTo>
                    <a:cubicBezTo>
                      <a:pt x="2977342" y="320110"/>
                      <a:pt x="3083394" y="292806"/>
                      <a:pt x="3321488" y="253678"/>
                    </a:cubicBezTo>
                    <a:cubicBezTo>
                      <a:pt x="3453480" y="231986"/>
                      <a:pt x="3456029" y="230894"/>
                      <a:pt x="3588492" y="139098"/>
                    </a:cubicBezTo>
                    <a:cubicBezTo>
                      <a:pt x="3662051" y="88122"/>
                      <a:pt x="3739237" y="34910"/>
                      <a:pt x="3760023" y="20846"/>
                    </a:cubicBezTo>
                    <a:cubicBezTo>
                      <a:pt x="3785798" y="3408"/>
                      <a:pt x="3817168" y="-3306"/>
                      <a:pt x="3861662" y="15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2" name="任意多边形: 形状 201">
                <a:extLst>
                  <a:ext uri="{FF2B5EF4-FFF2-40B4-BE49-F238E27FC236}">
                    <a16:creationId xmlns:a16="http://schemas.microsoft.com/office/drawing/2014/main" id="{30E83757-7338-4D92-B065-15D7AF75DE3C}"/>
                  </a:ext>
                </a:extLst>
              </p:cNvPr>
              <p:cNvSpPr/>
              <p:nvPr/>
            </p:nvSpPr>
            <p:spPr>
              <a:xfrm>
                <a:off x="-9104166" y="5898419"/>
                <a:ext cx="6717910" cy="3987686"/>
              </a:xfrm>
              <a:custGeom>
                <a:avLst/>
                <a:gdLst>
                  <a:gd name="connsiteX0" fmla="*/ 6580492 w 6717910"/>
                  <a:gd name="connsiteY0" fmla="*/ 22 h 3987686"/>
                  <a:gd name="connsiteX1" fmla="*/ 6665194 w 6717910"/>
                  <a:gd name="connsiteY1" fmla="*/ 20722 h 3987686"/>
                  <a:gd name="connsiteX2" fmla="*/ 6706154 w 6717910"/>
                  <a:gd name="connsiteY2" fmla="*/ 125322 h 3987686"/>
                  <a:gd name="connsiteX3" fmla="*/ 6698600 w 6717910"/>
                  <a:gd name="connsiteY3" fmla="*/ 372410 h 3987686"/>
                  <a:gd name="connsiteX4" fmla="*/ 6661424 w 6717910"/>
                  <a:gd name="connsiteY4" fmla="*/ 556734 h 3987686"/>
                  <a:gd name="connsiteX5" fmla="*/ 6476094 w 6717910"/>
                  <a:gd name="connsiteY5" fmla="*/ 836134 h 3987686"/>
                  <a:gd name="connsiteX6" fmla="*/ 6022474 w 6717910"/>
                  <a:gd name="connsiteY6" fmla="*/ 1153512 h 3987686"/>
                  <a:gd name="connsiteX7" fmla="*/ 5225166 w 6717910"/>
                  <a:gd name="connsiteY7" fmla="*/ 1421338 h 3987686"/>
                  <a:gd name="connsiteX8" fmla="*/ 4914018 w 6717910"/>
                  <a:gd name="connsiteY8" fmla="*/ 1447648 h 3987686"/>
                  <a:gd name="connsiteX9" fmla="*/ 4609218 w 6717910"/>
                  <a:gd name="connsiteY9" fmla="*/ 1485782 h 3987686"/>
                  <a:gd name="connsiteX10" fmla="*/ 4112718 w 6717910"/>
                  <a:gd name="connsiteY10" fmla="*/ 1757202 h 3987686"/>
                  <a:gd name="connsiteX11" fmla="*/ 3763466 w 6717910"/>
                  <a:gd name="connsiteY11" fmla="*/ 1999182 h 3987686"/>
                  <a:gd name="connsiteX12" fmla="*/ 3240010 w 6717910"/>
                  <a:gd name="connsiteY12" fmla="*/ 2396066 h 3987686"/>
                  <a:gd name="connsiteX13" fmla="*/ 2922510 w 6717910"/>
                  <a:gd name="connsiteY13" fmla="*/ 2661494 h 3987686"/>
                  <a:gd name="connsiteX14" fmla="*/ 2324146 w 6717910"/>
                  <a:gd name="connsiteY14" fmla="*/ 3242782 h 3987686"/>
                  <a:gd name="connsiteX15" fmla="*/ 2130118 w 6717910"/>
                  <a:gd name="connsiteY15" fmla="*/ 3497150 h 3987686"/>
                  <a:gd name="connsiteX16" fmla="*/ 1783150 w 6717910"/>
                  <a:gd name="connsiteY16" fmla="*/ 3839874 h 3987686"/>
                  <a:gd name="connsiteX17" fmla="*/ 1290550 w 6717910"/>
                  <a:gd name="connsiteY17" fmla="*/ 3969634 h 3987686"/>
                  <a:gd name="connsiteX18" fmla="*/ 851938 w 6717910"/>
                  <a:gd name="connsiteY18" fmla="*/ 3942158 h 3987686"/>
                  <a:gd name="connsiteX19" fmla="*/ 342694 w 6717910"/>
                  <a:gd name="connsiteY19" fmla="*/ 3545342 h 3987686"/>
                  <a:gd name="connsiteX20" fmla="*/ 69558 w 6717910"/>
                  <a:gd name="connsiteY20" fmla="*/ 3204682 h 3987686"/>
                  <a:gd name="connsiteX21" fmla="*/ 67890 w 6717910"/>
                  <a:gd name="connsiteY21" fmla="*/ 2608358 h 3987686"/>
                  <a:gd name="connsiteX22" fmla="*/ 74726 w 6717910"/>
                  <a:gd name="connsiteY22" fmla="*/ 2449222 h 3987686"/>
                  <a:gd name="connsiteX23" fmla="*/ 187894 w 6717910"/>
                  <a:gd name="connsiteY23" fmla="*/ 2442998 h 3987686"/>
                  <a:gd name="connsiteX24" fmla="*/ 592312 w 6717910"/>
                  <a:gd name="connsiteY24" fmla="*/ 2691794 h 3987686"/>
                  <a:gd name="connsiteX25" fmla="*/ 731658 w 6717910"/>
                  <a:gd name="connsiteY25" fmla="*/ 2677878 h 3987686"/>
                  <a:gd name="connsiteX26" fmla="*/ 1067012 w 6717910"/>
                  <a:gd name="connsiteY26" fmla="*/ 2594894 h 3987686"/>
                  <a:gd name="connsiteX27" fmla="*/ 1314662 w 6717910"/>
                  <a:gd name="connsiteY27" fmla="*/ 2515138 h 3987686"/>
                  <a:gd name="connsiteX28" fmla="*/ 1650118 w 6717910"/>
                  <a:gd name="connsiteY28" fmla="*/ 2388142 h 3987686"/>
                  <a:gd name="connsiteX29" fmla="*/ 2183518 w 6717910"/>
                  <a:gd name="connsiteY29" fmla="*/ 2176426 h 3987686"/>
                  <a:gd name="connsiteX30" fmla="*/ 2266066 w 6717910"/>
                  <a:gd name="connsiteY30" fmla="*/ 2140376 h 3987686"/>
                  <a:gd name="connsiteX31" fmla="*/ 2672454 w 6717910"/>
                  <a:gd name="connsiteY31" fmla="*/ 1952446 h 3987686"/>
                  <a:gd name="connsiteX32" fmla="*/ 2970918 w 6717910"/>
                  <a:gd name="connsiteY32" fmla="*/ 1795026 h 3987686"/>
                  <a:gd name="connsiteX33" fmla="*/ 3402718 w 6717910"/>
                  <a:gd name="connsiteY33" fmla="*/ 1543098 h 3987686"/>
                  <a:gd name="connsiteX34" fmla="*/ 3891666 w 6717910"/>
                  <a:gd name="connsiteY34" fmla="*/ 1261326 h 3987686"/>
                  <a:gd name="connsiteX35" fmla="*/ 4386966 w 6717910"/>
                  <a:gd name="connsiteY35" fmla="*/ 976278 h 3987686"/>
                  <a:gd name="connsiteX36" fmla="*/ 4926718 w 6717910"/>
                  <a:gd name="connsiteY36" fmla="*/ 664618 h 3987686"/>
                  <a:gd name="connsiteX37" fmla="*/ 5293242 w 6717910"/>
                  <a:gd name="connsiteY37" fmla="*/ 462494 h 3987686"/>
                  <a:gd name="connsiteX38" fmla="*/ 5559942 w 6717910"/>
                  <a:gd name="connsiteY38" fmla="*/ 315698 h 3987686"/>
                  <a:gd name="connsiteX39" fmla="*/ 5769130 w 6717910"/>
                  <a:gd name="connsiteY39" fmla="*/ 221284 h 3987686"/>
                  <a:gd name="connsiteX40" fmla="*/ 6004082 w 6717910"/>
                  <a:gd name="connsiteY40" fmla="*/ 138890 h 3987686"/>
                  <a:gd name="connsiteX41" fmla="*/ 6215766 w 6717910"/>
                  <a:gd name="connsiteY41" fmla="*/ 74254 h 3987686"/>
                  <a:gd name="connsiteX42" fmla="*/ 6431666 w 6717910"/>
                  <a:gd name="connsiteY42" fmla="*/ 23640 h 3987686"/>
                  <a:gd name="connsiteX43" fmla="*/ 6580492 w 6717910"/>
                  <a:gd name="connsiteY43" fmla="*/ 22 h 398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717910" h="3987686">
                    <a:moveTo>
                      <a:pt x="6580492" y="22"/>
                    </a:moveTo>
                    <a:cubicBezTo>
                      <a:pt x="6618434" y="-452"/>
                      <a:pt x="6645690" y="6460"/>
                      <a:pt x="6665194" y="20722"/>
                    </a:cubicBezTo>
                    <a:cubicBezTo>
                      <a:pt x="6678658" y="30566"/>
                      <a:pt x="6695086" y="72518"/>
                      <a:pt x="6706154" y="125322"/>
                    </a:cubicBezTo>
                    <a:cubicBezTo>
                      <a:pt x="6723182" y="206546"/>
                      <a:pt x="6722586" y="225994"/>
                      <a:pt x="6698600" y="372410"/>
                    </a:cubicBezTo>
                    <a:cubicBezTo>
                      <a:pt x="6684282" y="459816"/>
                      <a:pt x="6667550" y="542762"/>
                      <a:pt x="6661424" y="556734"/>
                    </a:cubicBezTo>
                    <a:cubicBezTo>
                      <a:pt x="6599774" y="697294"/>
                      <a:pt x="6569736" y="742582"/>
                      <a:pt x="6476094" y="836134"/>
                    </a:cubicBezTo>
                    <a:cubicBezTo>
                      <a:pt x="6351958" y="960152"/>
                      <a:pt x="6231630" y="1044340"/>
                      <a:pt x="6022474" y="1153512"/>
                    </a:cubicBezTo>
                    <a:cubicBezTo>
                      <a:pt x="5734666" y="1303734"/>
                      <a:pt x="5576364" y="1356912"/>
                      <a:pt x="5225166" y="1421338"/>
                    </a:cubicBezTo>
                    <a:cubicBezTo>
                      <a:pt x="5165794" y="1432230"/>
                      <a:pt x="5025778" y="1444070"/>
                      <a:pt x="4914018" y="1447648"/>
                    </a:cubicBezTo>
                    <a:cubicBezTo>
                      <a:pt x="4745398" y="1453044"/>
                      <a:pt x="4693526" y="1459534"/>
                      <a:pt x="4609218" y="1485782"/>
                    </a:cubicBezTo>
                    <a:cubicBezTo>
                      <a:pt x="4467398" y="1529934"/>
                      <a:pt x="4292932" y="1625308"/>
                      <a:pt x="4112718" y="1757202"/>
                    </a:cubicBezTo>
                    <a:cubicBezTo>
                      <a:pt x="4028234" y="1819028"/>
                      <a:pt x="3871074" y="1927922"/>
                      <a:pt x="3763466" y="1999182"/>
                    </a:cubicBezTo>
                    <a:cubicBezTo>
                      <a:pt x="3519714" y="2160602"/>
                      <a:pt x="3458952" y="2206674"/>
                      <a:pt x="3240010" y="2396066"/>
                    </a:cubicBezTo>
                    <a:cubicBezTo>
                      <a:pt x="3143538" y="2479520"/>
                      <a:pt x="3000664" y="2598962"/>
                      <a:pt x="2922510" y="2661494"/>
                    </a:cubicBezTo>
                    <a:cubicBezTo>
                      <a:pt x="2760468" y="2791152"/>
                      <a:pt x="2459862" y="3083178"/>
                      <a:pt x="2324146" y="3242782"/>
                    </a:cubicBezTo>
                    <a:cubicBezTo>
                      <a:pt x="2273662" y="3302156"/>
                      <a:pt x="2186348" y="3416620"/>
                      <a:pt x="2130118" y="3497150"/>
                    </a:cubicBezTo>
                    <a:cubicBezTo>
                      <a:pt x="2013518" y="3664134"/>
                      <a:pt x="1918226" y="3758260"/>
                      <a:pt x="1783150" y="3839874"/>
                    </a:cubicBezTo>
                    <a:cubicBezTo>
                      <a:pt x="1671342" y="3907430"/>
                      <a:pt x="1580510" y="3931358"/>
                      <a:pt x="1290550" y="3969634"/>
                    </a:cubicBezTo>
                    <a:cubicBezTo>
                      <a:pt x="1063386" y="3999622"/>
                      <a:pt x="964478" y="3993426"/>
                      <a:pt x="851938" y="3942158"/>
                    </a:cubicBezTo>
                    <a:cubicBezTo>
                      <a:pt x="749638" y="3895556"/>
                      <a:pt x="507190" y="3706634"/>
                      <a:pt x="342694" y="3545342"/>
                    </a:cubicBezTo>
                    <a:cubicBezTo>
                      <a:pt x="175206" y="3381118"/>
                      <a:pt x="98868" y="3285904"/>
                      <a:pt x="69558" y="3204682"/>
                    </a:cubicBezTo>
                    <a:cubicBezTo>
                      <a:pt x="-22496" y="2949574"/>
                      <a:pt x="-23314" y="2657170"/>
                      <a:pt x="67890" y="2608358"/>
                    </a:cubicBezTo>
                    <a:cubicBezTo>
                      <a:pt x="100480" y="2590918"/>
                      <a:pt x="102990" y="2532470"/>
                      <a:pt x="74726" y="2449222"/>
                    </a:cubicBezTo>
                    <a:cubicBezTo>
                      <a:pt x="38194" y="2341622"/>
                      <a:pt x="71622" y="2339784"/>
                      <a:pt x="187894" y="2442998"/>
                    </a:cubicBezTo>
                    <a:cubicBezTo>
                      <a:pt x="353250" y="2589782"/>
                      <a:pt x="498078" y="2678878"/>
                      <a:pt x="592312" y="2691794"/>
                    </a:cubicBezTo>
                    <a:cubicBezTo>
                      <a:pt x="631788" y="2697206"/>
                      <a:pt x="678034" y="2692586"/>
                      <a:pt x="731658" y="2677878"/>
                    </a:cubicBezTo>
                    <a:cubicBezTo>
                      <a:pt x="938610" y="2621118"/>
                      <a:pt x="1007138" y="2604162"/>
                      <a:pt x="1067012" y="2594894"/>
                    </a:cubicBezTo>
                    <a:cubicBezTo>
                      <a:pt x="1102542" y="2589398"/>
                      <a:pt x="1213982" y="2553506"/>
                      <a:pt x="1314662" y="2515138"/>
                    </a:cubicBezTo>
                    <a:cubicBezTo>
                      <a:pt x="1415344" y="2476772"/>
                      <a:pt x="1566296" y="2419622"/>
                      <a:pt x="1650118" y="2388142"/>
                    </a:cubicBezTo>
                    <a:cubicBezTo>
                      <a:pt x="1801154" y="2331414"/>
                      <a:pt x="2134636" y="2199048"/>
                      <a:pt x="2183518" y="2176426"/>
                    </a:cubicBezTo>
                    <a:cubicBezTo>
                      <a:pt x="2197488" y="2169960"/>
                      <a:pt x="2234634" y="2153738"/>
                      <a:pt x="2266066" y="2140376"/>
                    </a:cubicBezTo>
                    <a:cubicBezTo>
                      <a:pt x="2414798" y="2077154"/>
                      <a:pt x="2477570" y="2048126"/>
                      <a:pt x="2672454" y="1952446"/>
                    </a:cubicBezTo>
                    <a:cubicBezTo>
                      <a:pt x="2787714" y="1895858"/>
                      <a:pt x="2922022" y="1825020"/>
                      <a:pt x="2970918" y="1795026"/>
                    </a:cubicBezTo>
                    <a:cubicBezTo>
                      <a:pt x="3019814" y="1765034"/>
                      <a:pt x="3214122" y="1651666"/>
                      <a:pt x="3402718" y="1543098"/>
                    </a:cubicBezTo>
                    <a:cubicBezTo>
                      <a:pt x="3591314" y="1434534"/>
                      <a:pt x="3811340" y="1307734"/>
                      <a:pt x="3891666" y="1261326"/>
                    </a:cubicBezTo>
                    <a:cubicBezTo>
                      <a:pt x="3971994" y="1214918"/>
                      <a:pt x="4194880" y="1086646"/>
                      <a:pt x="4386966" y="976278"/>
                    </a:cubicBezTo>
                    <a:cubicBezTo>
                      <a:pt x="4579054" y="865910"/>
                      <a:pt x="4821942" y="725662"/>
                      <a:pt x="4926718" y="664618"/>
                    </a:cubicBezTo>
                    <a:cubicBezTo>
                      <a:pt x="5031492" y="603574"/>
                      <a:pt x="5196428" y="512618"/>
                      <a:pt x="5293242" y="462494"/>
                    </a:cubicBezTo>
                    <a:cubicBezTo>
                      <a:pt x="5390056" y="412368"/>
                      <a:pt x="5510070" y="346310"/>
                      <a:pt x="5559942" y="315698"/>
                    </a:cubicBezTo>
                    <a:cubicBezTo>
                      <a:pt x="5609814" y="285082"/>
                      <a:pt x="5703946" y="242598"/>
                      <a:pt x="5769130" y="221284"/>
                    </a:cubicBezTo>
                    <a:cubicBezTo>
                      <a:pt x="5834310" y="199972"/>
                      <a:pt x="5940038" y="162894"/>
                      <a:pt x="6004082" y="138890"/>
                    </a:cubicBezTo>
                    <a:cubicBezTo>
                      <a:pt x="6068120" y="114888"/>
                      <a:pt x="6163380" y="85802"/>
                      <a:pt x="6215766" y="74254"/>
                    </a:cubicBezTo>
                    <a:cubicBezTo>
                      <a:pt x="6268154" y="62706"/>
                      <a:pt x="6365308" y="39930"/>
                      <a:pt x="6431666" y="23640"/>
                    </a:cubicBezTo>
                    <a:cubicBezTo>
                      <a:pt x="6493918" y="8358"/>
                      <a:pt x="6542548" y="496"/>
                      <a:pt x="6580492"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3" name="任意多边形: 形状 202">
                <a:extLst>
                  <a:ext uri="{FF2B5EF4-FFF2-40B4-BE49-F238E27FC236}">
                    <a16:creationId xmlns:a16="http://schemas.microsoft.com/office/drawing/2014/main" id="{FC36EF2D-5B59-4C8F-B52A-97B1FC68A9E2}"/>
                  </a:ext>
                </a:extLst>
              </p:cNvPr>
              <p:cNvSpPr/>
              <p:nvPr/>
            </p:nvSpPr>
            <p:spPr>
              <a:xfrm>
                <a:off x="18574602" y="6372602"/>
                <a:ext cx="521639" cy="924805"/>
              </a:xfrm>
              <a:custGeom>
                <a:avLst/>
                <a:gdLst>
                  <a:gd name="connsiteX0" fmla="*/ 26237 w 521639"/>
                  <a:gd name="connsiteY0" fmla="*/ 0 h 924805"/>
                  <a:gd name="connsiteX1" fmla="*/ 176529 w 521639"/>
                  <a:gd name="connsiteY1" fmla="*/ 80356 h 924805"/>
                  <a:gd name="connsiteX2" fmla="*/ 489620 w 521639"/>
                  <a:gd name="connsiteY2" fmla="*/ 504024 h 924805"/>
                  <a:gd name="connsiteX3" fmla="*/ 509724 w 521639"/>
                  <a:gd name="connsiteY3" fmla="*/ 622300 h 924805"/>
                  <a:gd name="connsiteX4" fmla="*/ 521618 w 521639"/>
                  <a:gd name="connsiteY4" fmla="*/ 734492 h 924805"/>
                  <a:gd name="connsiteX5" fmla="*/ 146286 w 521639"/>
                  <a:gd name="connsiteY5" fmla="*/ 901816 h 924805"/>
                  <a:gd name="connsiteX6" fmla="*/ 67413 w 521639"/>
                  <a:gd name="connsiteY6" fmla="*/ 833450 h 924805"/>
                  <a:gd name="connsiteX7" fmla="*/ 69577 w 521639"/>
                  <a:gd name="connsiteY7" fmla="*/ 711200 h 924805"/>
                  <a:gd name="connsiteX8" fmla="*/ 82079 w 521639"/>
                  <a:gd name="connsiteY8" fmla="*/ 372890 h 924805"/>
                  <a:gd name="connsiteX9" fmla="*/ 38137 w 521639"/>
                  <a:gd name="connsiteY9" fmla="*/ 179912 h 924805"/>
                  <a:gd name="connsiteX10" fmla="*/ 0 w 521639"/>
                  <a:gd name="connsiteY10" fmla="*/ 45146 h 924805"/>
                  <a:gd name="connsiteX11" fmla="*/ 26237 w 521639"/>
                  <a:gd name="connsiteY11" fmla="*/ 0 h 92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639" h="924805">
                    <a:moveTo>
                      <a:pt x="26237" y="0"/>
                    </a:moveTo>
                    <a:cubicBezTo>
                      <a:pt x="67047" y="0"/>
                      <a:pt x="89191" y="11840"/>
                      <a:pt x="176529" y="80356"/>
                    </a:cubicBezTo>
                    <a:cubicBezTo>
                      <a:pt x="355135" y="220466"/>
                      <a:pt x="469695" y="375486"/>
                      <a:pt x="489620" y="504024"/>
                    </a:cubicBezTo>
                    <a:cubicBezTo>
                      <a:pt x="493744" y="530658"/>
                      <a:pt x="502791" y="583882"/>
                      <a:pt x="509724" y="622300"/>
                    </a:cubicBezTo>
                    <a:cubicBezTo>
                      <a:pt x="516657" y="660718"/>
                      <a:pt x="522008" y="711204"/>
                      <a:pt x="521618" y="734492"/>
                    </a:cubicBezTo>
                    <a:cubicBezTo>
                      <a:pt x="519336" y="870772"/>
                      <a:pt x="291747" y="972232"/>
                      <a:pt x="146286" y="901816"/>
                    </a:cubicBezTo>
                    <a:cubicBezTo>
                      <a:pt x="108638" y="883592"/>
                      <a:pt x="79915" y="858690"/>
                      <a:pt x="67413" y="833450"/>
                    </a:cubicBezTo>
                    <a:cubicBezTo>
                      <a:pt x="49510" y="797312"/>
                      <a:pt x="49709" y="786340"/>
                      <a:pt x="69577" y="711200"/>
                    </a:cubicBezTo>
                    <a:cubicBezTo>
                      <a:pt x="91207" y="629394"/>
                      <a:pt x="93297" y="572724"/>
                      <a:pt x="82079" y="372890"/>
                    </a:cubicBezTo>
                    <a:cubicBezTo>
                      <a:pt x="77738" y="295672"/>
                      <a:pt x="66625" y="246864"/>
                      <a:pt x="38137" y="179912"/>
                    </a:cubicBezTo>
                    <a:cubicBezTo>
                      <a:pt x="17159" y="130620"/>
                      <a:pt x="0" y="69976"/>
                      <a:pt x="0" y="45146"/>
                    </a:cubicBezTo>
                    <a:cubicBezTo>
                      <a:pt x="0" y="7988"/>
                      <a:pt x="4645" y="0"/>
                      <a:pt x="262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4" name="任意多边形: 形状 203">
                <a:extLst>
                  <a:ext uri="{FF2B5EF4-FFF2-40B4-BE49-F238E27FC236}">
                    <a16:creationId xmlns:a16="http://schemas.microsoft.com/office/drawing/2014/main" id="{A50E7B39-BE84-468F-ABAD-77A4CBB2A6A9}"/>
                  </a:ext>
                </a:extLst>
              </p:cNvPr>
              <p:cNvSpPr/>
              <p:nvPr/>
            </p:nvSpPr>
            <p:spPr>
              <a:xfrm>
                <a:off x="-29723500" y="6852947"/>
                <a:ext cx="1079500" cy="752354"/>
              </a:xfrm>
              <a:custGeom>
                <a:avLst/>
                <a:gdLst>
                  <a:gd name="connsiteX0" fmla="*/ 758096 w 1079500"/>
                  <a:gd name="connsiteY0" fmla="*/ 1216 h 752354"/>
                  <a:gd name="connsiteX1" fmla="*/ 789780 w 1079500"/>
                  <a:gd name="connsiteY1" fmla="*/ 2986 h 752354"/>
                  <a:gd name="connsiteX2" fmla="*/ 853280 w 1079500"/>
                  <a:gd name="connsiteY2" fmla="*/ 20254 h 752354"/>
                  <a:gd name="connsiteX3" fmla="*/ 941900 w 1079500"/>
                  <a:gd name="connsiteY3" fmla="*/ 70062 h 752354"/>
                  <a:gd name="connsiteX4" fmla="*/ 1079500 w 1079500"/>
                  <a:gd name="connsiteY4" fmla="*/ 560614 h 752354"/>
                  <a:gd name="connsiteX5" fmla="*/ 962484 w 1079500"/>
                  <a:gd name="connsiteY5" fmla="*/ 679474 h 752354"/>
                  <a:gd name="connsiteX6" fmla="*/ 873124 w 1079500"/>
                  <a:gd name="connsiteY6" fmla="*/ 661398 h 752354"/>
                  <a:gd name="connsiteX7" fmla="*/ 895352 w 1079500"/>
                  <a:gd name="connsiteY7" fmla="*/ 578896 h 752354"/>
                  <a:gd name="connsiteX8" fmla="*/ 927100 w 1079500"/>
                  <a:gd name="connsiteY8" fmla="*/ 437654 h 752354"/>
                  <a:gd name="connsiteX9" fmla="*/ 888412 w 1079500"/>
                  <a:gd name="connsiteY9" fmla="*/ 304512 h 752354"/>
                  <a:gd name="connsiteX10" fmla="*/ 803316 w 1079500"/>
                  <a:gd name="connsiteY10" fmla="*/ 273352 h 752354"/>
                  <a:gd name="connsiteX11" fmla="*/ 624452 w 1079500"/>
                  <a:gd name="connsiteY11" fmla="*/ 459574 h 752354"/>
                  <a:gd name="connsiteX12" fmla="*/ 425232 w 1079500"/>
                  <a:gd name="connsiteY12" fmla="*/ 731758 h 752354"/>
                  <a:gd name="connsiteX13" fmla="*/ 153980 w 1079500"/>
                  <a:gd name="connsiteY13" fmla="*/ 706790 h 752354"/>
                  <a:gd name="connsiteX14" fmla="*/ 0 w 1079500"/>
                  <a:gd name="connsiteY14" fmla="*/ 242208 h 752354"/>
                  <a:gd name="connsiteX15" fmla="*/ 129056 w 1079500"/>
                  <a:gd name="connsiteY15" fmla="*/ 52510 h 752354"/>
                  <a:gd name="connsiteX16" fmla="*/ 226760 w 1079500"/>
                  <a:gd name="connsiteY16" fmla="*/ 72378 h 752354"/>
                  <a:gd name="connsiteX17" fmla="*/ 183600 w 1079500"/>
                  <a:gd name="connsiteY17" fmla="*/ 157578 h 752354"/>
                  <a:gd name="connsiteX18" fmla="*/ 134108 w 1079500"/>
                  <a:gd name="connsiteY18" fmla="*/ 328184 h 752354"/>
                  <a:gd name="connsiteX19" fmla="*/ 170488 w 1079500"/>
                  <a:gd name="connsiteY19" fmla="*/ 458358 h 752354"/>
                  <a:gd name="connsiteX20" fmla="*/ 326544 w 1079500"/>
                  <a:gd name="connsiteY20" fmla="*/ 461156 h 752354"/>
                  <a:gd name="connsiteX21" fmla="*/ 425892 w 1079500"/>
                  <a:gd name="connsiteY21" fmla="*/ 306222 h 752354"/>
                  <a:gd name="connsiteX22" fmla="*/ 708312 w 1079500"/>
                  <a:gd name="connsiteY22" fmla="*/ 14960 h 752354"/>
                  <a:gd name="connsiteX23" fmla="*/ 758096 w 1079500"/>
                  <a:gd name="connsiteY23" fmla="*/ 1216 h 75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79500" h="752354">
                    <a:moveTo>
                      <a:pt x="758096" y="1216"/>
                    </a:moveTo>
                    <a:cubicBezTo>
                      <a:pt x="772096" y="-842"/>
                      <a:pt x="783080" y="-314"/>
                      <a:pt x="789780" y="2986"/>
                    </a:cubicBezTo>
                    <a:cubicBezTo>
                      <a:pt x="801568" y="8794"/>
                      <a:pt x="830144" y="16566"/>
                      <a:pt x="853280" y="20254"/>
                    </a:cubicBezTo>
                    <a:cubicBezTo>
                      <a:pt x="876524" y="23960"/>
                      <a:pt x="916184" y="46248"/>
                      <a:pt x="941900" y="70062"/>
                    </a:cubicBezTo>
                    <a:cubicBezTo>
                      <a:pt x="1039552" y="160470"/>
                      <a:pt x="1079500" y="302896"/>
                      <a:pt x="1079500" y="560614"/>
                    </a:cubicBezTo>
                    <a:cubicBezTo>
                      <a:pt x="1079500" y="707360"/>
                      <a:pt x="1078220" y="708658"/>
                      <a:pt x="962484" y="679474"/>
                    </a:cubicBezTo>
                    <a:cubicBezTo>
                      <a:pt x="918576" y="668404"/>
                      <a:pt x="878364" y="660270"/>
                      <a:pt x="873124" y="661398"/>
                    </a:cubicBezTo>
                    <a:cubicBezTo>
                      <a:pt x="853492" y="665630"/>
                      <a:pt x="864684" y="624086"/>
                      <a:pt x="895352" y="578896"/>
                    </a:cubicBezTo>
                    <a:cubicBezTo>
                      <a:pt x="922176" y="539364"/>
                      <a:pt x="927100" y="517462"/>
                      <a:pt x="927100" y="437654"/>
                    </a:cubicBezTo>
                    <a:cubicBezTo>
                      <a:pt x="927100" y="349320"/>
                      <a:pt x="924592" y="340694"/>
                      <a:pt x="888412" y="304512"/>
                    </a:cubicBezTo>
                    <a:cubicBezTo>
                      <a:pt x="855072" y="271174"/>
                      <a:pt x="843304" y="266864"/>
                      <a:pt x="803316" y="273352"/>
                    </a:cubicBezTo>
                    <a:cubicBezTo>
                      <a:pt x="717636" y="287258"/>
                      <a:pt x="679108" y="327370"/>
                      <a:pt x="624452" y="459574"/>
                    </a:cubicBezTo>
                    <a:cubicBezTo>
                      <a:pt x="566908" y="598774"/>
                      <a:pt x="493168" y="699518"/>
                      <a:pt x="425232" y="731758"/>
                    </a:cubicBezTo>
                    <a:cubicBezTo>
                      <a:pt x="350340" y="767296"/>
                      <a:pt x="222012" y="755484"/>
                      <a:pt x="153980" y="706790"/>
                    </a:cubicBezTo>
                    <a:cubicBezTo>
                      <a:pt x="40504" y="625570"/>
                      <a:pt x="0" y="503358"/>
                      <a:pt x="0" y="242208"/>
                    </a:cubicBezTo>
                    <a:cubicBezTo>
                      <a:pt x="0" y="30402"/>
                      <a:pt x="-1284" y="32288"/>
                      <a:pt x="129056" y="52510"/>
                    </a:cubicBezTo>
                    <a:cubicBezTo>
                      <a:pt x="179728" y="60370"/>
                      <a:pt x="223692" y="69314"/>
                      <a:pt x="226760" y="72378"/>
                    </a:cubicBezTo>
                    <a:cubicBezTo>
                      <a:pt x="229824" y="75446"/>
                      <a:pt x="210400" y="113786"/>
                      <a:pt x="183600" y="157578"/>
                    </a:cubicBezTo>
                    <a:cubicBezTo>
                      <a:pt x="139384" y="229820"/>
                      <a:pt x="134792" y="245642"/>
                      <a:pt x="134108" y="328184"/>
                    </a:cubicBezTo>
                    <a:cubicBezTo>
                      <a:pt x="133412" y="411850"/>
                      <a:pt x="136336" y="422314"/>
                      <a:pt x="170488" y="458358"/>
                    </a:cubicBezTo>
                    <a:cubicBezTo>
                      <a:pt x="219932" y="510538"/>
                      <a:pt x="276152" y="511546"/>
                      <a:pt x="326544" y="461156"/>
                    </a:cubicBezTo>
                    <a:cubicBezTo>
                      <a:pt x="346560" y="441138"/>
                      <a:pt x="391268" y="371418"/>
                      <a:pt x="425892" y="306222"/>
                    </a:cubicBezTo>
                    <a:cubicBezTo>
                      <a:pt x="551976" y="68808"/>
                      <a:pt x="544608" y="76406"/>
                      <a:pt x="708312" y="14960"/>
                    </a:cubicBezTo>
                    <a:cubicBezTo>
                      <a:pt x="727076" y="7918"/>
                      <a:pt x="744096" y="3274"/>
                      <a:pt x="758096" y="12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5" name="任意多边形: 形状 204">
                <a:extLst>
                  <a:ext uri="{FF2B5EF4-FFF2-40B4-BE49-F238E27FC236}">
                    <a16:creationId xmlns:a16="http://schemas.microsoft.com/office/drawing/2014/main" id="{714D94A1-5190-4F7B-B61D-CD571F2C702D}"/>
                  </a:ext>
                </a:extLst>
              </p:cNvPr>
              <p:cNvSpPr/>
              <p:nvPr/>
            </p:nvSpPr>
            <p:spPr>
              <a:xfrm>
                <a:off x="-14332888" y="6893379"/>
                <a:ext cx="1090233" cy="990522"/>
              </a:xfrm>
              <a:custGeom>
                <a:avLst/>
                <a:gdLst>
                  <a:gd name="connsiteX0" fmla="*/ 97509 w 1090233"/>
                  <a:gd name="connsiteY0" fmla="*/ 76 h 990522"/>
                  <a:gd name="connsiteX1" fmla="*/ 111857 w 1090233"/>
                  <a:gd name="connsiteY1" fmla="*/ 4898 h 990522"/>
                  <a:gd name="connsiteX2" fmla="*/ 487997 w 1090233"/>
                  <a:gd name="connsiteY2" fmla="*/ 291272 h 990522"/>
                  <a:gd name="connsiteX3" fmla="*/ 662041 w 1090233"/>
                  <a:gd name="connsiteY3" fmla="*/ 411174 h 990522"/>
                  <a:gd name="connsiteX4" fmla="*/ 1069617 w 1090233"/>
                  <a:gd name="connsiteY4" fmla="*/ 399972 h 990522"/>
                  <a:gd name="connsiteX5" fmla="*/ 1083137 w 1090233"/>
                  <a:gd name="connsiteY5" fmla="*/ 434726 h 990522"/>
                  <a:gd name="connsiteX6" fmla="*/ 1082621 w 1090233"/>
                  <a:gd name="connsiteY6" fmla="*/ 550066 h 990522"/>
                  <a:gd name="connsiteX7" fmla="*/ 1068589 w 1090233"/>
                  <a:gd name="connsiteY7" fmla="*/ 676488 h 990522"/>
                  <a:gd name="connsiteX8" fmla="*/ 1057621 w 1090233"/>
                  <a:gd name="connsiteY8" fmla="*/ 729102 h 990522"/>
                  <a:gd name="connsiteX9" fmla="*/ 952849 w 1090233"/>
                  <a:gd name="connsiteY9" fmla="*/ 711766 h 990522"/>
                  <a:gd name="connsiteX10" fmla="*/ 738389 w 1090233"/>
                  <a:gd name="connsiteY10" fmla="*/ 679326 h 990522"/>
                  <a:gd name="connsiteX11" fmla="*/ 541541 w 1090233"/>
                  <a:gd name="connsiteY11" fmla="*/ 704966 h 990522"/>
                  <a:gd name="connsiteX12" fmla="*/ 75661 w 1090233"/>
                  <a:gd name="connsiteY12" fmla="*/ 953704 h 990522"/>
                  <a:gd name="connsiteX13" fmla="*/ 19949 w 1090233"/>
                  <a:gd name="connsiteY13" fmla="*/ 990522 h 990522"/>
                  <a:gd name="connsiteX14" fmla="*/ 505 w 1090233"/>
                  <a:gd name="connsiteY14" fmla="*/ 898446 h 990522"/>
                  <a:gd name="connsiteX15" fmla="*/ 32093 w 1090233"/>
                  <a:gd name="connsiteY15" fmla="*/ 606542 h 990522"/>
                  <a:gd name="connsiteX16" fmla="*/ 87045 w 1090233"/>
                  <a:gd name="connsiteY16" fmla="*/ 603366 h 990522"/>
                  <a:gd name="connsiteX17" fmla="*/ 188645 w 1090233"/>
                  <a:gd name="connsiteY17" fmla="*/ 577676 h 990522"/>
                  <a:gd name="connsiteX18" fmla="*/ 317537 w 1090233"/>
                  <a:gd name="connsiteY18" fmla="*/ 533322 h 990522"/>
                  <a:gd name="connsiteX19" fmla="*/ 402357 w 1090233"/>
                  <a:gd name="connsiteY19" fmla="*/ 500806 h 990522"/>
                  <a:gd name="connsiteX20" fmla="*/ 475885 w 1090233"/>
                  <a:gd name="connsiteY20" fmla="*/ 468286 h 990522"/>
                  <a:gd name="connsiteX21" fmla="*/ 432513 w 1090233"/>
                  <a:gd name="connsiteY21" fmla="*/ 439608 h 990522"/>
                  <a:gd name="connsiteX22" fmla="*/ 128789 w 1090233"/>
                  <a:gd name="connsiteY22" fmla="*/ 285170 h 990522"/>
                  <a:gd name="connsiteX23" fmla="*/ 46241 w 1090233"/>
                  <a:gd name="connsiteY23" fmla="*/ 255930 h 990522"/>
                  <a:gd name="connsiteX24" fmla="*/ 50721 w 1090233"/>
                  <a:gd name="connsiteY24" fmla="*/ 131102 h 990522"/>
                  <a:gd name="connsiteX25" fmla="*/ 67345 w 1090233"/>
                  <a:gd name="connsiteY25" fmla="*/ 3098 h 990522"/>
                  <a:gd name="connsiteX26" fmla="*/ 97509 w 1090233"/>
                  <a:gd name="connsiteY26" fmla="*/ 76 h 99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90233" h="990522">
                    <a:moveTo>
                      <a:pt x="97509" y="76"/>
                    </a:moveTo>
                    <a:cubicBezTo>
                      <a:pt x="106593" y="444"/>
                      <a:pt x="113037" y="2118"/>
                      <a:pt x="111857" y="4898"/>
                    </a:cubicBezTo>
                    <a:cubicBezTo>
                      <a:pt x="107825" y="14378"/>
                      <a:pt x="314737" y="171908"/>
                      <a:pt x="487997" y="291272"/>
                    </a:cubicBezTo>
                    <a:lnTo>
                      <a:pt x="662041" y="411174"/>
                    </a:lnTo>
                    <a:lnTo>
                      <a:pt x="1069617" y="399972"/>
                    </a:lnTo>
                    <a:lnTo>
                      <a:pt x="1083137" y="434726"/>
                    </a:lnTo>
                    <a:cubicBezTo>
                      <a:pt x="1092757" y="459450"/>
                      <a:pt x="1092605" y="492734"/>
                      <a:pt x="1082621" y="550066"/>
                    </a:cubicBezTo>
                    <a:cubicBezTo>
                      <a:pt x="1074905" y="594388"/>
                      <a:pt x="1068589" y="651278"/>
                      <a:pt x="1068589" y="676488"/>
                    </a:cubicBezTo>
                    <a:cubicBezTo>
                      <a:pt x="1068589" y="701698"/>
                      <a:pt x="1063653" y="725372"/>
                      <a:pt x="1057621" y="729102"/>
                    </a:cubicBezTo>
                    <a:cubicBezTo>
                      <a:pt x="1051593" y="732828"/>
                      <a:pt x="1004445" y="725028"/>
                      <a:pt x="952849" y="711766"/>
                    </a:cubicBezTo>
                    <a:cubicBezTo>
                      <a:pt x="901253" y="698506"/>
                      <a:pt x="804749" y="683906"/>
                      <a:pt x="738389" y="679326"/>
                    </a:cubicBezTo>
                    <a:cubicBezTo>
                      <a:pt x="625537" y="671534"/>
                      <a:pt x="612813" y="673190"/>
                      <a:pt x="541541" y="704966"/>
                    </a:cubicBezTo>
                    <a:cubicBezTo>
                      <a:pt x="349549" y="790564"/>
                      <a:pt x="106605" y="920272"/>
                      <a:pt x="75661" y="953704"/>
                    </a:cubicBezTo>
                    <a:cubicBezTo>
                      <a:pt x="56921" y="973954"/>
                      <a:pt x="31849" y="990522"/>
                      <a:pt x="19949" y="990522"/>
                    </a:cubicBezTo>
                    <a:cubicBezTo>
                      <a:pt x="1353" y="990522"/>
                      <a:pt x="-1379" y="977574"/>
                      <a:pt x="505" y="898446"/>
                    </a:cubicBezTo>
                    <a:cubicBezTo>
                      <a:pt x="4333" y="737728"/>
                      <a:pt x="17485" y="616178"/>
                      <a:pt x="32093" y="606542"/>
                    </a:cubicBezTo>
                    <a:cubicBezTo>
                      <a:pt x="39873" y="601410"/>
                      <a:pt x="64601" y="599982"/>
                      <a:pt x="87045" y="603366"/>
                    </a:cubicBezTo>
                    <a:cubicBezTo>
                      <a:pt x="115173" y="607610"/>
                      <a:pt x="146733" y="599630"/>
                      <a:pt x="188645" y="577676"/>
                    </a:cubicBezTo>
                    <a:cubicBezTo>
                      <a:pt x="244321" y="548512"/>
                      <a:pt x="288461" y="533322"/>
                      <a:pt x="317537" y="533322"/>
                    </a:cubicBezTo>
                    <a:cubicBezTo>
                      <a:pt x="323749" y="533322"/>
                      <a:pt x="361917" y="518690"/>
                      <a:pt x="402357" y="500806"/>
                    </a:cubicBezTo>
                    <a:lnTo>
                      <a:pt x="475885" y="468286"/>
                    </a:lnTo>
                    <a:lnTo>
                      <a:pt x="432513" y="439608"/>
                    </a:lnTo>
                    <a:cubicBezTo>
                      <a:pt x="349597" y="384786"/>
                      <a:pt x="210849" y="314234"/>
                      <a:pt x="128789" y="285170"/>
                    </a:cubicBezTo>
                    <a:lnTo>
                      <a:pt x="46241" y="255930"/>
                    </a:lnTo>
                    <a:lnTo>
                      <a:pt x="50721" y="131102"/>
                    </a:lnTo>
                    <a:cubicBezTo>
                      <a:pt x="53185" y="62446"/>
                      <a:pt x="60669" y="4842"/>
                      <a:pt x="67345" y="3098"/>
                    </a:cubicBezTo>
                    <a:cubicBezTo>
                      <a:pt x="76709" y="650"/>
                      <a:pt x="88429" y="-290"/>
                      <a:pt x="97509" y="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6" name="任意多边形: 形状 205">
                <a:extLst>
                  <a:ext uri="{FF2B5EF4-FFF2-40B4-BE49-F238E27FC236}">
                    <a16:creationId xmlns:a16="http://schemas.microsoft.com/office/drawing/2014/main" id="{CB769314-2D43-403C-A214-6DAA20DFCE6B}"/>
                  </a:ext>
                </a:extLst>
              </p:cNvPr>
              <p:cNvSpPr/>
              <p:nvPr/>
            </p:nvSpPr>
            <p:spPr>
              <a:xfrm>
                <a:off x="17297241" y="7033001"/>
                <a:ext cx="6254415" cy="2511402"/>
              </a:xfrm>
              <a:custGeom>
                <a:avLst/>
                <a:gdLst>
                  <a:gd name="connsiteX0" fmla="*/ 25545 w 6254415"/>
                  <a:gd name="connsiteY0" fmla="*/ 0 h 2511402"/>
                  <a:gd name="connsiteX1" fmla="*/ 199782 w 6254415"/>
                  <a:gd name="connsiteY1" fmla="*/ 64540 h 2511402"/>
                  <a:gd name="connsiteX2" fmla="*/ 263915 w 6254415"/>
                  <a:gd name="connsiteY2" fmla="*/ 88900 h 2511402"/>
                  <a:gd name="connsiteX3" fmla="*/ 287393 w 6254415"/>
                  <a:gd name="connsiteY3" fmla="*/ 92864 h 2511402"/>
                  <a:gd name="connsiteX4" fmla="*/ 388360 w 6254415"/>
                  <a:gd name="connsiteY4" fmla="*/ 125732 h 2511402"/>
                  <a:gd name="connsiteX5" fmla="*/ 509010 w 6254415"/>
                  <a:gd name="connsiteY5" fmla="*/ 165620 h 2511402"/>
                  <a:gd name="connsiteX6" fmla="*/ 1001135 w 6254415"/>
                  <a:gd name="connsiteY6" fmla="*/ 299112 h 2511402"/>
                  <a:gd name="connsiteX7" fmla="*/ 1156710 w 6254415"/>
                  <a:gd name="connsiteY7" fmla="*/ 338056 h 2511402"/>
                  <a:gd name="connsiteX8" fmla="*/ 1309110 w 6254415"/>
                  <a:gd name="connsiteY8" fmla="*/ 374872 h 2511402"/>
                  <a:gd name="connsiteX9" fmla="*/ 1766310 w 6254415"/>
                  <a:gd name="connsiteY9" fmla="*/ 489120 h 2511402"/>
                  <a:gd name="connsiteX10" fmla="*/ 1893310 w 6254415"/>
                  <a:gd name="connsiteY10" fmla="*/ 521832 h 2511402"/>
                  <a:gd name="connsiteX11" fmla="*/ 1975860 w 6254415"/>
                  <a:gd name="connsiteY11" fmla="*/ 545344 h 2511402"/>
                  <a:gd name="connsiteX12" fmla="*/ 2160010 w 6254415"/>
                  <a:gd name="connsiteY12" fmla="*/ 604090 h 2511402"/>
                  <a:gd name="connsiteX13" fmla="*/ 3131560 w 6254415"/>
                  <a:gd name="connsiteY13" fmla="*/ 931286 h 2511402"/>
                  <a:gd name="connsiteX14" fmla="*/ 3944360 w 6254415"/>
                  <a:gd name="connsiteY14" fmla="*/ 1199432 h 2511402"/>
                  <a:gd name="connsiteX15" fmla="*/ 4134860 w 6254415"/>
                  <a:gd name="connsiteY15" fmla="*/ 1256696 h 2511402"/>
                  <a:gd name="connsiteX16" fmla="*/ 4896860 w 6254415"/>
                  <a:gd name="connsiteY16" fmla="*/ 1377280 h 2511402"/>
                  <a:gd name="connsiteX17" fmla="*/ 5366760 w 6254415"/>
                  <a:gd name="connsiteY17" fmla="*/ 1354386 h 2511402"/>
                  <a:gd name="connsiteX18" fmla="*/ 6188632 w 6254415"/>
                  <a:gd name="connsiteY18" fmla="*/ 1292868 h 2511402"/>
                  <a:gd name="connsiteX19" fmla="*/ 5900203 w 6254415"/>
                  <a:gd name="connsiteY19" fmla="*/ 1708948 h 2511402"/>
                  <a:gd name="connsiteX20" fmla="*/ 5633503 w 6254415"/>
                  <a:gd name="connsiteY20" fmla="*/ 1816868 h 2511402"/>
                  <a:gd name="connsiteX21" fmla="*/ 4993586 w 6254415"/>
                  <a:gd name="connsiteY21" fmla="*/ 2214184 h 2511402"/>
                  <a:gd name="connsiteX22" fmla="*/ 4517485 w 6254415"/>
                  <a:gd name="connsiteY22" fmla="*/ 2506314 h 2511402"/>
                  <a:gd name="connsiteX23" fmla="*/ 4323059 w 6254415"/>
                  <a:gd name="connsiteY23" fmla="*/ 2495920 h 2511402"/>
                  <a:gd name="connsiteX24" fmla="*/ 3687737 w 6254415"/>
                  <a:gd name="connsiteY24" fmla="*/ 2137860 h 2511402"/>
                  <a:gd name="connsiteX25" fmla="*/ 2397106 w 6254415"/>
                  <a:gd name="connsiteY25" fmla="*/ 1312116 h 2511402"/>
                  <a:gd name="connsiteX26" fmla="*/ 839210 w 6254415"/>
                  <a:gd name="connsiteY26" fmla="*/ 641596 h 2511402"/>
                  <a:gd name="connsiteX27" fmla="*/ 420110 w 6254415"/>
                  <a:gd name="connsiteY27" fmla="*/ 450728 h 2511402"/>
                  <a:gd name="connsiteX28" fmla="*/ 115028 w 6254415"/>
                  <a:gd name="connsiteY28" fmla="*/ 160580 h 2511402"/>
                  <a:gd name="connsiteX29" fmla="*/ 47209 w 6254415"/>
                  <a:gd name="connsiteY29" fmla="*/ 86360 h 2511402"/>
                  <a:gd name="connsiteX30" fmla="*/ 616 w 6254415"/>
                  <a:gd name="connsiteY30" fmla="*/ 13336 h 2511402"/>
                  <a:gd name="connsiteX31" fmla="*/ 25545 w 6254415"/>
                  <a:gd name="connsiteY31" fmla="*/ 0 h 25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54415" h="2511402">
                    <a:moveTo>
                      <a:pt x="25545" y="0"/>
                    </a:moveTo>
                    <a:cubicBezTo>
                      <a:pt x="48771" y="0"/>
                      <a:pt x="144238" y="35362"/>
                      <a:pt x="199782" y="64540"/>
                    </a:cubicBezTo>
                    <a:cubicBezTo>
                      <a:pt x="225282" y="77938"/>
                      <a:pt x="254142" y="88900"/>
                      <a:pt x="263915" y="88900"/>
                    </a:cubicBezTo>
                    <a:cubicBezTo>
                      <a:pt x="273688" y="88900"/>
                      <a:pt x="284255" y="90684"/>
                      <a:pt x="287393" y="92864"/>
                    </a:cubicBezTo>
                    <a:cubicBezTo>
                      <a:pt x="290537" y="95042"/>
                      <a:pt x="335973" y="109834"/>
                      <a:pt x="388360" y="125732"/>
                    </a:cubicBezTo>
                    <a:cubicBezTo>
                      <a:pt x="440748" y="141632"/>
                      <a:pt x="495039" y="159584"/>
                      <a:pt x="509010" y="165620"/>
                    </a:cubicBezTo>
                    <a:cubicBezTo>
                      <a:pt x="550725" y="183656"/>
                      <a:pt x="707844" y="226276"/>
                      <a:pt x="1001135" y="299112"/>
                    </a:cubicBezTo>
                    <a:cubicBezTo>
                      <a:pt x="1044791" y="309956"/>
                      <a:pt x="1114802" y="327480"/>
                      <a:pt x="1156710" y="338056"/>
                    </a:cubicBezTo>
                    <a:cubicBezTo>
                      <a:pt x="1198618" y="348636"/>
                      <a:pt x="1267202" y="365204"/>
                      <a:pt x="1309110" y="374872"/>
                    </a:cubicBezTo>
                    <a:cubicBezTo>
                      <a:pt x="1442937" y="405754"/>
                      <a:pt x="1636352" y="454084"/>
                      <a:pt x="1766310" y="489120"/>
                    </a:cubicBezTo>
                    <a:cubicBezTo>
                      <a:pt x="1808218" y="500416"/>
                      <a:pt x="1865368" y="515138"/>
                      <a:pt x="1893310" y="521832"/>
                    </a:cubicBezTo>
                    <a:cubicBezTo>
                      <a:pt x="1921252" y="528528"/>
                      <a:pt x="1958398" y="539108"/>
                      <a:pt x="1975860" y="545344"/>
                    </a:cubicBezTo>
                    <a:cubicBezTo>
                      <a:pt x="1993323" y="551580"/>
                      <a:pt x="2076189" y="578014"/>
                      <a:pt x="2160010" y="604090"/>
                    </a:cubicBezTo>
                    <a:cubicBezTo>
                      <a:pt x="2408187" y="681292"/>
                      <a:pt x="3032440" y="891528"/>
                      <a:pt x="3131560" y="931286"/>
                    </a:cubicBezTo>
                    <a:cubicBezTo>
                      <a:pt x="3148737" y="938176"/>
                      <a:pt x="3805125" y="1154720"/>
                      <a:pt x="3944360" y="1199432"/>
                    </a:cubicBezTo>
                    <a:cubicBezTo>
                      <a:pt x="3975794" y="1209524"/>
                      <a:pt x="4061519" y="1235296"/>
                      <a:pt x="4134860" y="1256696"/>
                    </a:cubicBezTo>
                    <a:cubicBezTo>
                      <a:pt x="4550295" y="1377932"/>
                      <a:pt x="4550946" y="1378034"/>
                      <a:pt x="4896860" y="1377280"/>
                    </a:cubicBezTo>
                    <a:cubicBezTo>
                      <a:pt x="5104023" y="1376828"/>
                      <a:pt x="5247753" y="1369826"/>
                      <a:pt x="5366760" y="1354386"/>
                    </a:cubicBezTo>
                    <a:cubicBezTo>
                      <a:pt x="6062159" y="1264164"/>
                      <a:pt x="6121126" y="1259748"/>
                      <a:pt x="6188632" y="1292868"/>
                    </a:cubicBezTo>
                    <a:cubicBezTo>
                      <a:pt x="6328419" y="1361448"/>
                      <a:pt x="6251376" y="1472586"/>
                      <a:pt x="5900203" y="1708948"/>
                    </a:cubicBezTo>
                    <a:cubicBezTo>
                      <a:pt x="5834502" y="1753166"/>
                      <a:pt x="5780174" y="1775152"/>
                      <a:pt x="5633503" y="1816868"/>
                    </a:cubicBezTo>
                    <a:cubicBezTo>
                      <a:pt x="5351611" y="1897048"/>
                      <a:pt x="5275398" y="1944368"/>
                      <a:pt x="4993586" y="2214184"/>
                    </a:cubicBezTo>
                    <a:cubicBezTo>
                      <a:pt x="4725801" y="2470572"/>
                      <a:pt x="4693493" y="2490396"/>
                      <a:pt x="4517485" y="2506314"/>
                    </a:cubicBezTo>
                    <a:cubicBezTo>
                      <a:pt x="4420771" y="2515060"/>
                      <a:pt x="4384321" y="2513110"/>
                      <a:pt x="4323059" y="2495920"/>
                    </a:cubicBezTo>
                    <a:cubicBezTo>
                      <a:pt x="4158735" y="2449812"/>
                      <a:pt x="4017397" y="2370160"/>
                      <a:pt x="3687737" y="2137860"/>
                    </a:cubicBezTo>
                    <a:cubicBezTo>
                      <a:pt x="3232831" y="1817308"/>
                      <a:pt x="2662410" y="1452352"/>
                      <a:pt x="2397106" y="1312116"/>
                    </a:cubicBezTo>
                    <a:cubicBezTo>
                      <a:pt x="1853232" y="1024630"/>
                      <a:pt x="1563005" y="899720"/>
                      <a:pt x="839210" y="641596"/>
                    </a:cubicBezTo>
                    <a:cubicBezTo>
                      <a:pt x="565019" y="543812"/>
                      <a:pt x="526107" y="526092"/>
                      <a:pt x="420110" y="450728"/>
                    </a:cubicBezTo>
                    <a:cubicBezTo>
                      <a:pt x="359692" y="407776"/>
                      <a:pt x="201233" y="257070"/>
                      <a:pt x="115028" y="160580"/>
                    </a:cubicBezTo>
                    <a:cubicBezTo>
                      <a:pt x="107887" y="152588"/>
                      <a:pt x="77371" y="119190"/>
                      <a:pt x="47209" y="86360"/>
                    </a:cubicBezTo>
                    <a:cubicBezTo>
                      <a:pt x="17049" y="53532"/>
                      <a:pt x="-3917" y="20672"/>
                      <a:pt x="616" y="13336"/>
                    </a:cubicBezTo>
                    <a:cubicBezTo>
                      <a:pt x="5149" y="6000"/>
                      <a:pt x="16367" y="0"/>
                      <a:pt x="2554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7" name="任意多边形: 形状 206">
                <a:extLst>
                  <a:ext uri="{FF2B5EF4-FFF2-40B4-BE49-F238E27FC236}">
                    <a16:creationId xmlns:a16="http://schemas.microsoft.com/office/drawing/2014/main" id="{9342A6E2-77D8-4FDA-B736-BFBB6CD08A3F}"/>
                  </a:ext>
                </a:extLst>
              </p:cNvPr>
              <p:cNvSpPr/>
              <p:nvPr/>
            </p:nvSpPr>
            <p:spPr>
              <a:xfrm>
                <a:off x="-29681956" y="7633087"/>
                <a:ext cx="1157888" cy="1081815"/>
              </a:xfrm>
              <a:custGeom>
                <a:avLst/>
                <a:gdLst>
                  <a:gd name="connsiteX0" fmla="*/ 1005416 w 1157888"/>
                  <a:gd name="connsiteY0" fmla="*/ 243 h 1081815"/>
                  <a:gd name="connsiteX1" fmla="*/ 1075100 w 1157888"/>
                  <a:gd name="connsiteY1" fmla="*/ 319355 h 1081815"/>
                  <a:gd name="connsiteX2" fmla="*/ 946136 w 1157888"/>
                  <a:gd name="connsiteY2" fmla="*/ 334847 h 1081815"/>
                  <a:gd name="connsiteX3" fmla="*/ 656960 w 1157888"/>
                  <a:gd name="connsiteY3" fmla="*/ 395455 h 1081815"/>
                  <a:gd name="connsiteX4" fmla="*/ 695988 w 1157888"/>
                  <a:gd name="connsiteY4" fmla="*/ 648809 h 1081815"/>
                  <a:gd name="connsiteX5" fmla="*/ 768608 w 1157888"/>
                  <a:gd name="connsiteY5" fmla="*/ 669881 h 1081815"/>
                  <a:gd name="connsiteX6" fmla="*/ 925656 w 1157888"/>
                  <a:gd name="connsiteY6" fmla="*/ 637945 h 1081815"/>
                  <a:gd name="connsiteX7" fmla="*/ 1061552 w 1157888"/>
                  <a:gd name="connsiteY7" fmla="*/ 600999 h 1081815"/>
                  <a:gd name="connsiteX8" fmla="*/ 1125544 w 1157888"/>
                  <a:gd name="connsiteY8" fmla="*/ 596891 h 1081815"/>
                  <a:gd name="connsiteX9" fmla="*/ 1145616 w 1157888"/>
                  <a:gd name="connsiteY9" fmla="*/ 746115 h 1081815"/>
                  <a:gd name="connsiteX10" fmla="*/ 1065680 w 1157888"/>
                  <a:gd name="connsiteY10" fmla="*/ 923915 h 1081815"/>
                  <a:gd name="connsiteX11" fmla="*/ 245872 w 1157888"/>
                  <a:gd name="connsiteY11" fmla="*/ 1059379 h 1081815"/>
                  <a:gd name="connsiteX12" fmla="*/ 129908 w 1157888"/>
                  <a:gd name="connsiteY12" fmla="*/ 976663 h 1081815"/>
                  <a:gd name="connsiteX13" fmla="*/ 108872 w 1157888"/>
                  <a:gd name="connsiteY13" fmla="*/ 861535 h 1081815"/>
                  <a:gd name="connsiteX14" fmla="*/ 228176 w 1157888"/>
                  <a:gd name="connsiteY14" fmla="*/ 753475 h 1081815"/>
                  <a:gd name="connsiteX15" fmla="*/ 450728 w 1157888"/>
                  <a:gd name="connsiteY15" fmla="*/ 724267 h 1081815"/>
                  <a:gd name="connsiteX16" fmla="*/ 555648 w 1157888"/>
                  <a:gd name="connsiteY16" fmla="*/ 716277 h 1081815"/>
                  <a:gd name="connsiteX17" fmla="*/ 541104 w 1157888"/>
                  <a:gd name="connsiteY17" fmla="*/ 645471 h 1081815"/>
                  <a:gd name="connsiteX18" fmla="*/ 516412 w 1157888"/>
                  <a:gd name="connsiteY18" fmla="*/ 500373 h 1081815"/>
                  <a:gd name="connsiteX19" fmla="*/ 499272 w 1157888"/>
                  <a:gd name="connsiteY19" fmla="*/ 419093 h 1081815"/>
                  <a:gd name="connsiteX20" fmla="*/ 156492 w 1157888"/>
                  <a:gd name="connsiteY20" fmla="*/ 475387 h 1081815"/>
                  <a:gd name="connsiteX21" fmla="*/ 34096 w 1157888"/>
                  <a:gd name="connsiteY21" fmla="*/ 396975 h 1081815"/>
                  <a:gd name="connsiteX22" fmla="*/ 8240 w 1157888"/>
                  <a:gd name="connsiteY22" fmla="*/ 276215 h 1081815"/>
                  <a:gd name="connsiteX23" fmla="*/ 225136 w 1157888"/>
                  <a:gd name="connsiteY23" fmla="*/ 161231 h 1081815"/>
                  <a:gd name="connsiteX24" fmla="*/ 685688 w 1157888"/>
                  <a:gd name="connsiteY24" fmla="*/ 92555 h 1081815"/>
                  <a:gd name="connsiteX25" fmla="*/ 949060 w 1157888"/>
                  <a:gd name="connsiteY25" fmla="*/ 14703 h 1081815"/>
                  <a:gd name="connsiteX26" fmla="*/ 1005416 w 1157888"/>
                  <a:gd name="connsiteY26" fmla="*/ 243 h 108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7888" h="1081815">
                    <a:moveTo>
                      <a:pt x="1005416" y="243"/>
                    </a:moveTo>
                    <a:cubicBezTo>
                      <a:pt x="1029000" y="3043"/>
                      <a:pt x="1042192" y="63451"/>
                      <a:pt x="1075100" y="319355"/>
                    </a:cubicBezTo>
                    <a:cubicBezTo>
                      <a:pt x="1075904" y="325619"/>
                      <a:pt x="1017872" y="332591"/>
                      <a:pt x="946136" y="334847"/>
                    </a:cubicBezTo>
                    <a:cubicBezTo>
                      <a:pt x="816104" y="338939"/>
                      <a:pt x="656960" y="372293"/>
                      <a:pt x="656960" y="395455"/>
                    </a:cubicBezTo>
                    <a:cubicBezTo>
                      <a:pt x="656960" y="435069"/>
                      <a:pt x="685224" y="618539"/>
                      <a:pt x="695988" y="648809"/>
                    </a:cubicBezTo>
                    <a:cubicBezTo>
                      <a:pt x="708748" y="684689"/>
                      <a:pt x="709080" y="684785"/>
                      <a:pt x="768608" y="669881"/>
                    </a:cubicBezTo>
                    <a:cubicBezTo>
                      <a:pt x="801500" y="661647"/>
                      <a:pt x="872172" y="647275"/>
                      <a:pt x="925656" y="637945"/>
                    </a:cubicBezTo>
                    <a:cubicBezTo>
                      <a:pt x="979144" y="628617"/>
                      <a:pt x="1040296" y="611991"/>
                      <a:pt x="1061552" y="600999"/>
                    </a:cubicBezTo>
                    <a:cubicBezTo>
                      <a:pt x="1108204" y="576875"/>
                      <a:pt x="1125020" y="575795"/>
                      <a:pt x="1125544" y="596891"/>
                    </a:cubicBezTo>
                    <a:cubicBezTo>
                      <a:pt x="1125760" y="605621"/>
                      <a:pt x="1134792" y="672771"/>
                      <a:pt x="1145616" y="746115"/>
                    </a:cubicBezTo>
                    <a:cubicBezTo>
                      <a:pt x="1170100" y="912067"/>
                      <a:pt x="1164776" y="923915"/>
                      <a:pt x="1065680" y="923915"/>
                    </a:cubicBezTo>
                    <a:cubicBezTo>
                      <a:pt x="845260" y="923915"/>
                      <a:pt x="420732" y="994063"/>
                      <a:pt x="245872" y="1059379"/>
                    </a:cubicBezTo>
                    <a:cubicBezTo>
                      <a:pt x="143528" y="1097607"/>
                      <a:pt x="142804" y="1097091"/>
                      <a:pt x="129908" y="976663"/>
                    </a:cubicBezTo>
                    <a:cubicBezTo>
                      <a:pt x="125004" y="930875"/>
                      <a:pt x="115536" y="879067"/>
                      <a:pt x="108872" y="861535"/>
                    </a:cubicBezTo>
                    <a:cubicBezTo>
                      <a:pt x="82616" y="792479"/>
                      <a:pt x="100196" y="776559"/>
                      <a:pt x="228176" y="753475"/>
                    </a:cubicBezTo>
                    <a:cubicBezTo>
                      <a:pt x="292876" y="741807"/>
                      <a:pt x="393024" y="728665"/>
                      <a:pt x="450728" y="724267"/>
                    </a:cubicBezTo>
                    <a:lnTo>
                      <a:pt x="555648" y="716277"/>
                    </a:lnTo>
                    <a:lnTo>
                      <a:pt x="541104" y="645471"/>
                    </a:lnTo>
                    <a:cubicBezTo>
                      <a:pt x="533108" y="606527"/>
                      <a:pt x="521996" y="541235"/>
                      <a:pt x="516412" y="500373"/>
                    </a:cubicBezTo>
                    <a:cubicBezTo>
                      <a:pt x="510828" y="459511"/>
                      <a:pt x="503116" y="422935"/>
                      <a:pt x="499272" y="419093"/>
                    </a:cubicBezTo>
                    <a:cubicBezTo>
                      <a:pt x="485464" y="405287"/>
                      <a:pt x="242392" y="445205"/>
                      <a:pt x="156492" y="475387"/>
                    </a:cubicBezTo>
                    <a:cubicBezTo>
                      <a:pt x="54876" y="511091"/>
                      <a:pt x="55608" y="511559"/>
                      <a:pt x="34096" y="396975"/>
                    </a:cubicBezTo>
                    <a:cubicBezTo>
                      <a:pt x="26220" y="355003"/>
                      <a:pt x="14584" y="300663"/>
                      <a:pt x="8240" y="276215"/>
                    </a:cubicBezTo>
                    <a:cubicBezTo>
                      <a:pt x="-11712" y="199339"/>
                      <a:pt x="-13996" y="200551"/>
                      <a:pt x="225136" y="161231"/>
                    </a:cubicBezTo>
                    <a:cubicBezTo>
                      <a:pt x="559720" y="106221"/>
                      <a:pt x="603656" y="99669"/>
                      <a:pt x="685688" y="92555"/>
                    </a:cubicBezTo>
                    <a:cubicBezTo>
                      <a:pt x="767720" y="85445"/>
                      <a:pt x="881008" y="51955"/>
                      <a:pt x="949060" y="14703"/>
                    </a:cubicBezTo>
                    <a:cubicBezTo>
                      <a:pt x="966524" y="5143"/>
                      <a:pt x="991884" y="-1363"/>
                      <a:pt x="1005416" y="2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8" name="任意多边形: 形状 207">
                <a:extLst>
                  <a:ext uri="{FF2B5EF4-FFF2-40B4-BE49-F238E27FC236}">
                    <a16:creationId xmlns:a16="http://schemas.microsoft.com/office/drawing/2014/main" id="{C968CBBF-6104-4272-99AF-9C698753C46A}"/>
                  </a:ext>
                </a:extLst>
              </p:cNvPr>
              <p:cNvSpPr/>
              <p:nvPr/>
            </p:nvSpPr>
            <p:spPr>
              <a:xfrm>
                <a:off x="-14539291" y="7972801"/>
                <a:ext cx="1148974" cy="921292"/>
              </a:xfrm>
              <a:custGeom>
                <a:avLst/>
                <a:gdLst>
                  <a:gd name="connsiteX0" fmla="*/ 189315 w 1148974"/>
                  <a:gd name="connsiteY0" fmla="*/ 0 h 921292"/>
                  <a:gd name="connsiteX1" fmla="*/ 271927 w 1148974"/>
                  <a:gd name="connsiteY1" fmla="*/ 33876 h 921292"/>
                  <a:gd name="connsiteX2" fmla="*/ 337043 w 1148974"/>
                  <a:gd name="connsiteY2" fmla="*/ 87850 h 921292"/>
                  <a:gd name="connsiteX3" fmla="*/ 275247 w 1148974"/>
                  <a:gd name="connsiteY3" fmla="*/ 333852 h 921292"/>
                  <a:gd name="connsiteX4" fmla="*/ 318459 w 1148974"/>
                  <a:gd name="connsiteY4" fmla="*/ 355196 h 921292"/>
                  <a:gd name="connsiteX5" fmla="*/ 506643 w 1148974"/>
                  <a:gd name="connsiteY5" fmla="*/ 393562 h 921292"/>
                  <a:gd name="connsiteX6" fmla="*/ 998767 w 1148974"/>
                  <a:gd name="connsiteY6" fmla="*/ 497200 h 921292"/>
                  <a:gd name="connsiteX7" fmla="*/ 1123799 w 1148974"/>
                  <a:gd name="connsiteY7" fmla="*/ 635870 h 921292"/>
                  <a:gd name="connsiteX8" fmla="*/ 1097791 w 1148974"/>
                  <a:gd name="connsiteY8" fmla="*/ 757700 h 921292"/>
                  <a:gd name="connsiteX9" fmla="*/ 1079367 w 1148974"/>
                  <a:gd name="connsiteY9" fmla="*/ 829624 h 921292"/>
                  <a:gd name="connsiteX10" fmla="*/ 987923 w 1148974"/>
                  <a:gd name="connsiteY10" fmla="*/ 811308 h 921292"/>
                  <a:gd name="connsiteX11" fmla="*/ 199163 w 1148974"/>
                  <a:gd name="connsiteY11" fmla="*/ 627096 h 921292"/>
                  <a:gd name="connsiteX12" fmla="*/ 185715 w 1148974"/>
                  <a:gd name="connsiteY12" fmla="*/ 780590 h 921292"/>
                  <a:gd name="connsiteX13" fmla="*/ 158795 w 1148974"/>
                  <a:gd name="connsiteY13" fmla="*/ 920336 h 921292"/>
                  <a:gd name="connsiteX14" fmla="*/ 99 w 1148974"/>
                  <a:gd name="connsiteY14" fmla="*/ 835728 h 921292"/>
                  <a:gd name="connsiteX15" fmla="*/ 22959 w 1148974"/>
                  <a:gd name="connsiteY15" fmla="*/ 717550 h 921292"/>
                  <a:gd name="connsiteX16" fmla="*/ 138567 w 1148974"/>
                  <a:gd name="connsiteY16" fmla="*/ 171450 h 921292"/>
                  <a:gd name="connsiteX17" fmla="*/ 170855 w 1148974"/>
                  <a:gd name="connsiteY17" fmla="*/ 28576 h 921292"/>
                  <a:gd name="connsiteX18" fmla="*/ 189315 w 1148974"/>
                  <a:gd name="connsiteY18" fmla="*/ 0 h 921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74" h="921292">
                    <a:moveTo>
                      <a:pt x="189315" y="0"/>
                    </a:moveTo>
                    <a:cubicBezTo>
                      <a:pt x="191791" y="0"/>
                      <a:pt x="228967" y="15244"/>
                      <a:pt x="271927" y="33876"/>
                    </a:cubicBezTo>
                    <a:cubicBezTo>
                      <a:pt x="336899" y="62054"/>
                      <a:pt x="347855" y="71134"/>
                      <a:pt x="337043" y="87850"/>
                    </a:cubicBezTo>
                    <a:cubicBezTo>
                      <a:pt x="315487" y="121188"/>
                      <a:pt x="267279" y="313084"/>
                      <a:pt x="275247" y="333852"/>
                    </a:cubicBezTo>
                    <a:cubicBezTo>
                      <a:pt x="279335" y="344496"/>
                      <a:pt x="298779" y="354100"/>
                      <a:pt x="318459" y="355196"/>
                    </a:cubicBezTo>
                    <a:cubicBezTo>
                      <a:pt x="338139" y="356292"/>
                      <a:pt x="422823" y="373556"/>
                      <a:pt x="506643" y="393562"/>
                    </a:cubicBezTo>
                    <a:cubicBezTo>
                      <a:pt x="671703" y="432958"/>
                      <a:pt x="768231" y="453288"/>
                      <a:pt x="998767" y="497200"/>
                    </a:cubicBezTo>
                    <a:cubicBezTo>
                      <a:pt x="1167607" y="529360"/>
                      <a:pt x="1168947" y="530842"/>
                      <a:pt x="1123799" y="635870"/>
                    </a:cubicBezTo>
                    <a:cubicBezTo>
                      <a:pt x="1110495" y="666824"/>
                      <a:pt x="1098791" y="721648"/>
                      <a:pt x="1097791" y="757700"/>
                    </a:cubicBezTo>
                    <a:cubicBezTo>
                      <a:pt x="1096655" y="798548"/>
                      <a:pt x="1089711" y="825652"/>
                      <a:pt x="1079367" y="829624"/>
                    </a:cubicBezTo>
                    <a:cubicBezTo>
                      <a:pt x="1070231" y="833128"/>
                      <a:pt x="1029079" y="824888"/>
                      <a:pt x="987923" y="811308"/>
                    </a:cubicBezTo>
                    <a:cubicBezTo>
                      <a:pt x="687223" y="712108"/>
                      <a:pt x="222651" y="603608"/>
                      <a:pt x="199163" y="627096"/>
                    </a:cubicBezTo>
                    <a:cubicBezTo>
                      <a:pt x="195323" y="630936"/>
                      <a:pt x="189271" y="700008"/>
                      <a:pt x="185715" y="780590"/>
                    </a:cubicBezTo>
                    <a:cubicBezTo>
                      <a:pt x="180095" y="907938"/>
                      <a:pt x="176575" y="926216"/>
                      <a:pt x="158795" y="920336"/>
                    </a:cubicBezTo>
                    <a:cubicBezTo>
                      <a:pt x="11199" y="871520"/>
                      <a:pt x="-1349" y="864832"/>
                      <a:pt x="99" y="835728"/>
                    </a:cubicBezTo>
                    <a:cubicBezTo>
                      <a:pt x="899" y="819624"/>
                      <a:pt x="11187" y="766444"/>
                      <a:pt x="22959" y="717550"/>
                    </a:cubicBezTo>
                    <a:cubicBezTo>
                      <a:pt x="78127" y="488418"/>
                      <a:pt x="117743" y="301262"/>
                      <a:pt x="138567" y="171450"/>
                    </a:cubicBezTo>
                    <a:cubicBezTo>
                      <a:pt x="148651" y="108586"/>
                      <a:pt x="163179" y="44292"/>
                      <a:pt x="170855" y="28576"/>
                    </a:cubicBezTo>
                    <a:cubicBezTo>
                      <a:pt x="178531" y="12858"/>
                      <a:pt x="186839" y="0"/>
                      <a:pt x="18931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9" name="任意多边形: 形状 208">
                <a:extLst>
                  <a:ext uri="{FF2B5EF4-FFF2-40B4-BE49-F238E27FC236}">
                    <a16:creationId xmlns:a16="http://schemas.microsoft.com/office/drawing/2014/main" id="{039952C6-5D70-4D85-9CE0-E00228BCE5A8}"/>
                  </a:ext>
                </a:extLst>
              </p:cNvPr>
              <p:cNvSpPr/>
              <p:nvPr/>
            </p:nvSpPr>
            <p:spPr>
              <a:xfrm>
                <a:off x="-29497570" y="8875589"/>
                <a:ext cx="1177565" cy="972191"/>
              </a:xfrm>
              <a:custGeom>
                <a:avLst/>
                <a:gdLst>
                  <a:gd name="connsiteX0" fmla="*/ 59859 w 1177565"/>
                  <a:gd name="connsiteY0" fmla="*/ 3 h 972191"/>
                  <a:gd name="connsiteX1" fmla="*/ 129671 w 1177565"/>
                  <a:gd name="connsiteY1" fmla="*/ 7691 h 972191"/>
                  <a:gd name="connsiteX2" fmla="*/ 881591 w 1177565"/>
                  <a:gd name="connsiteY2" fmla="*/ 43603 h 972191"/>
                  <a:gd name="connsiteX3" fmla="*/ 1093759 w 1177565"/>
                  <a:gd name="connsiteY3" fmla="*/ 43363 h 972191"/>
                  <a:gd name="connsiteX4" fmla="*/ 1138767 w 1177565"/>
                  <a:gd name="connsiteY4" fmla="*/ 166275 h 972191"/>
                  <a:gd name="connsiteX5" fmla="*/ 1177067 w 1177565"/>
                  <a:gd name="connsiteY5" fmla="*/ 305975 h 972191"/>
                  <a:gd name="connsiteX6" fmla="*/ 767119 w 1177565"/>
                  <a:gd name="connsiteY6" fmla="*/ 599293 h 972191"/>
                  <a:gd name="connsiteX7" fmla="*/ 363007 w 1177565"/>
                  <a:gd name="connsiteY7" fmla="*/ 916997 h 972191"/>
                  <a:gd name="connsiteX8" fmla="*/ 285339 w 1177565"/>
                  <a:gd name="connsiteY8" fmla="*/ 971613 h 972191"/>
                  <a:gd name="connsiteX9" fmla="*/ 188655 w 1177565"/>
                  <a:gd name="connsiteY9" fmla="*/ 660499 h 972191"/>
                  <a:gd name="connsiteX10" fmla="*/ 230919 w 1177565"/>
                  <a:gd name="connsiteY10" fmla="*/ 610877 h 972191"/>
                  <a:gd name="connsiteX11" fmla="*/ 376967 w 1177565"/>
                  <a:gd name="connsiteY11" fmla="*/ 532299 h 972191"/>
                  <a:gd name="connsiteX12" fmla="*/ 475359 w 1177565"/>
                  <a:gd name="connsiteY12" fmla="*/ 423173 h 972191"/>
                  <a:gd name="connsiteX13" fmla="*/ 417955 w 1177565"/>
                  <a:gd name="connsiteY13" fmla="*/ 234905 h 972191"/>
                  <a:gd name="connsiteX14" fmla="*/ 254487 w 1177565"/>
                  <a:gd name="connsiteY14" fmla="*/ 238497 h 972191"/>
                  <a:gd name="connsiteX15" fmla="*/ 86079 w 1177565"/>
                  <a:gd name="connsiteY15" fmla="*/ 256857 h 972191"/>
                  <a:gd name="connsiteX16" fmla="*/ 25983 w 1177565"/>
                  <a:gd name="connsiteY16" fmla="*/ 138613 h 972191"/>
                  <a:gd name="connsiteX17" fmla="*/ 2583 w 1177565"/>
                  <a:gd name="connsiteY17" fmla="*/ 8237 h 972191"/>
                  <a:gd name="connsiteX18" fmla="*/ 59859 w 1177565"/>
                  <a:gd name="connsiteY18" fmla="*/ 3 h 972191"/>
                  <a:gd name="connsiteX19" fmla="*/ 654583 w 1177565"/>
                  <a:gd name="connsiteY19" fmla="*/ 203747 h 972191"/>
                  <a:gd name="connsiteX20" fmla="*/ 595015 w 1177565"/>
                  <a:gd name="connsiteY20" fmla="*/ 219785 h 972191"/>
                  <a:gd name="connsiteX21" fmla="*/ 610019 w 1177565"/>
                  <a:gd name="connsiteY21" fmla="*/ 353181 h 972191"/>
                  <a:gd name="connsiteX22" fmla="*/ 726219 w 1177565"/>
                  <a:gd name="connsiteY22" fmla="*/ 294025 h 972191"/>
                  <a:gd name="connsiteX23" fmla="*/ 833815 w 1177565"/>
                  <a:gd name="connsiteY23" fmla="*/ 221163 h 972191"/>
                  <a:gd name="connsiteX24" fmla="*/ 777019 w 1177565"/>
                  <a:gd name="connsiteY24" fmla="*/ 212579 h 972191"/>
                  <a:gd name="connsiteX25" fmla="*/ 654583 w 1177565"/>
                  <a:gd name="connsiteY25" fmla="*/ 203747 h 97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7565" h="972191">
                    <a:moveTo>
                      <a:pt x="59859" y="3"/>
                    </a:moveTo>
                    <a:cubicBezTo>
                      <a:pt x="86199" y="-111"/>
                      <a:pt x="114623" y="2429"/>
                      <a:pt x="129671" y="7691"/>
                    </a:cubicBezTo>
                    <a:cubicBezTo>
                      <a:pt x="164535" y="19881"/>
                      <a:pt x="666351" y="43847"/>
                      <a:pt x="881591" y="43603"/>
                    </a:cubicBezTo>
                    <a:lnTo>
                      <a:pt x="1093759" y="43363"/>
                    </a:lnTo>
                    <a:lnTo>
                      <a:pt x="1138767" y="166275"/>
                    </a:lnTo>
                    <a:cubicBezTo>
                      <a:pt x="1163519" y="233875"/>
                      <a:pt x="1180755" y="296741"/>
                      <a:pt x="1177067" y="305975"/>
                    </a:cubicBezTo>
                    <a:cubicBezTo>
                      <a:pt x="1167999" y="328665"/>
                      <a:pt x="964167" y="474509"/>
                      <a:pt x="767119" y="599293"/>
                    </a:cubicBezTo>
                    <a:cubicBezTo>
                      <a:pt x="617575" y="693997"/>
                      <a:pt x="541991" y="753417"/>
                      <a:pt x="363007" y="916997"/>
                    </a:cubicBezTo>
                    <a:cubicBezTo>
                      <a:pt x="324995" y="951741"/>
                      <a:pt x="290043" y="976317"/>
                      <a:pt x="285339" y="971613"/>
                    </a:cubicBezTo>
                    <a:cubicBezTo>
                      <a:pt x="268723" y="954997"/>
                      <a:pt x="190467" y="703173"/>
                      <a:pt x="188655" y="660499"/>
                    </a:cubicBezTo>
                    <a:cubicBezTo>
                      <a:pt x="186955" y="620349"/>
                      <a:pt x="189999" y="616777"/>
                      <a:pt x="230919" y="610877"/>
                    </a:cubicBezTo>
                    <a:cubicBezTo>
                      <a:pt x="256647" y="607165"/>
                      <a:pt x="317487" y="574431"/>
                      <a:pt x="376967" y="532299"/>
                    </a:cubicBezTo>
                    <a:cubicBezTo>
                      <a:pt x="468355" y="467569"/>
                      <a:pt x="478555" y="456257"/>
                      <a:pt x="475359" y="423173"/>
                    </a:cubicBezTo>
                    <a:cubicBezTo>
                      <a:pt x="468207" y="349101"/>
                      <a:pt x="437063" y="246957"/>
                      <a:pt x="417955" y="234905"/>
                    </a:cubicBezTo>
                    <a:cubicBezTo>
                      <a:pt x="405079" y="226783"/>
                      <a:pt x="349011" y="228015"/>
                      <a:pt x="254487" y="238497"/>
                    </a:cubicBezTo>
                    <a:cubicBezTo>
                      <a:pt x="175363" y="247275"/>
                      <a:pt x="99579" y="255537"/>
                      <a:pt x="86079" y="256857"/>
                    </a:cubicBezTo>
                    <a:cubicBezTo>
                      <a:pt x="65523" y="258873"/>
                      <a:pt x="55767" y="239681"/>
                      <a:pt x="25983" y="138613"/>
                    </a:cubicBezTo>
                    <a:cubicBezTo>
                      <a:pt x="4131" y="64455"/>
                      <a:pt x="-4889" y="14213"/>
                      <a:pt x="2583" y="8237"/>
                    </a:cubicBezTo>
                    <a:cubicBezTo>
                      <a:pt x="9271" y="2883"/>
                      <a:pt x="33519" y="117"/>
                      <a:pt x="59859" y="3"/>
                    </a:cubicBezTo>
                    <a:close/>
                    <a:moveTo>
                      <a:pt x="654583" y="203747"/>
                    </a:moveTo>
                    <a:cubicBezTo>
                      <a:pt x="622511" y="205017"/>
                      <a:pt x="600919" y="210433"/>
                      <a:pt x="595015" y="219785"/>
                    </a:cubicBezTo>
                    <a:cubicBezTo>
                      <a:pt x="583983" y="237273"/>
                      <a:pt x="594179" y="327949"/>
                      <a:pt x="610019" y="353181"/>
                    </a:cubicBezTo>
                    <a:cubicBezTo>
                      <a:pt x="615415" y="361777"/>
                      <a:pt x="658751" y="339715"/>
                      <a:pt x="726219" y="294025"/>
                    </a:cubicBezTo>
                    <a:lnTo>
                      <a:pt x="833815" y="221163"/>
                    </a:lnTo>
                    <a:lnTo>
                      <a:pt x="777019" y="212579"/>
                    </a:lnTo>
                    <a:cubicBezTo>
                      <a:pt x="729203" y="205353"/>
                      <a:pt x="686655" y="202477"/>
                      <a:pt x="654583" y="2037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0" name="任意多边形: 形状 209">
                <a:extLst>
                  <a:ext uri="{FF2B5EF4-FFF2-40B4-BE49-F238E27FC236}">
                    <a16:creationId xmlns:a16="http://schemas.microsoft.com/office/drawing/2014/main" id="{D1AEEDF3-D4D9-4DFB-BB60-693D7B5A3D08}"/>
                  </a:ext>
                </a:extLst>
              </p:cNvPr>
              <p:cNvSpPr/>
              <p:nvPr/>
            </p:nvSpPr>
            <p:spPr>
              <a:xfrm>
                <a:off x="-14638198" y="8879819"/>
                <a:ext cx="1081798" cy="628290"/>
              </a:xfrm>
              <a:custGeom>
                <a:avLst/>
                <a:gdLst>
                  <a:gd name="connsiteX0" fmla="*/ 98186 w 1081798"/>
                  <a:gd name="connsiteY0" fmla="*/ 1098 h 628290"/>
                  <a:gd name="connsiteX1" fmla="*/ 129934 w 1081798"/>
                  <a:gd name="connsiteY1" fmla="*/ 11726 h 628290"/>
                  <a:gd name="connsiteX2" fmla="*/ 268998 w 1081798"/>
                  <a:gd name="connsiteY2" fmla="*/ 63574 h 628290"/>
                  <a:gd name="connsiteX3" fmla="*/ 428166 w 1081798"/>
                  <a:gd name="connsiteY3" fmla="*/ 127462 h 628290"/>
                  <a:gd name="connsiteX4" fmla="*/ 497598 w 1081798"/>
                  <a:gd name="connsiteY4" fmla="*/ 153432 h 628290"/>
                  <a:gd name="connsiteX5" fmla="*/ 554330 w 1081798"/>
                  <a:gd name="connsiteY5" fmla="*/ 167078 h 628290"/>
                  <a:gd name="connsiteX6" fmla="*/ 662698 w 1081798"/>
                  <a:gd name="connsiteY6" fmla="*/ 198160 h 628290"/>
                  <a:gd name="connsiteX7" fmla="*/ 789698 w 1081798"/>
                  <a:gd name="connsiteY7" fmla="*/ 235786 h 628290"/>
                  <a:gd name="connsiteX8" fmla="*/ 916698 w 1081798"/>
                  <a:gd name="connsiteY8" fmla="*/ 268050 h 628290"/>
                  <a:gd name="connsiteX9" fmla="*/ 1081798 w 1081798"/>
                  <a:gd name="connsiteY9" fmla="*/ 341672 h 628290"/>
                  <a:gd name="connsiteX10" fmla="*/ 1056398 w 1081798"/>
                  <a:gd name="connsiteY10" fmla="*/ 432832 h 628290"/>
                  <a:gd name="connsiteX11" fmla="*/ 1030998 w 1081798"/>
                  <a:gd name="connsiteY11" fmla="*/ 524130 h 628290"/>
                  <a:gd name="connsiteX12" fmla="*/ 1012890 w 1081798"/>
                  <a:gd name="connsiteY12" fmla="*/ 584944 h 628290"/>
                  <a:gd name="connsiteX13" fmla="*/ 994778 w 1081798"/>
                  <a:gd name="connsiteY13" fmla="*/ 628290 h 628290"/>
                  <a:gd name="connsiteX14" fmla="*/ 863662 w 1081798"/>
                  <a:gd name="connsiteY14" fmla="*/ 570856 h 628290"/>
                  <a:gd name="connsiteX15" fmla="*/ 42426 w 1081798"/>
                  <a:gd name="connsiteY15" fmla="*/ 324882 h 628290"/>
                  <a:gd name="connsiteX16" fmla="*/ 66 w 1081798"/>
                  <a:gd name="connsiteY16" fmla="*/ 283606 h 628290"/>
                  <a:gd name="connsiteX17" fmla="*/ 36434 w 1081798"/>
                  <a:gd name="connsiteY17" fmla="*/ 118572 h 628290"/>
                  <a:gd name="connsiteX18" fmla="*/ 98186 w 1081798"/>
                  <a:gd name="connsiteY18" fmla="*/ 1098 h 62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1798" h="628290">
                    <a:moveTo>
                      <a:pt x="98186" y="1098"/>
                    </a:moveTo>
                    <a:cubicBezTo>
                      <a:pt x="112502" y="4554"/>
                      <a:pt x="126790" y="9338"/>
                      <a:pt x="129934" y="11726"/>
                    </a:cubicBezTo>
                    <a:cubicBezTo>
                      <a:pt x="133078" y="14118"/>
                      <a:pt x="195658" y="37450"/>
                      <a:pt x="268998" y="63574"/>
                    </a:cubicBezTo>
                    <a:cubicBezTo>
                      <a:pt x="342342" y="89698"/>
                      <a:pt x="413966" y="118450"/>
                      <a:pt x="428166" y="127462"/>
                    </a:cubicBezTo>
                    <a:cubicBezTo>
                      <a:pt x="442366" y="136478"/>
                      <a:pt x="473610" y="148162"/>
                      <a:pt x="497598" y="153432"/>
                    </a:cubicBezTo>
                    <a:cubicBezTo>
                      <a:pt x="521586" y="158702"/>
                      <a:pt x="547118" y="164842"/>
                      <a:pt x="554330" y="167078"/>
                    </a:cubicBezTo>
                    <a:cubicBezTo>
                      <a:pt x="561546" y="169316"/>
                      <a:pt x="610314" y="183302"/>
                      <a:pt x="662698" y="198160"/>
                    </a:cubicBezTo>
                    <a:cubicBezTo>
                      <a:pt x="715086" y="213016"/>
                      <a:pt x="772238" y="229948"/>
                      <a:pt x="789698" y="235786"/>
                    </a:cubicBezTo>
                    <a:cubicBezTo>
                      <a:pt x="807162" y="241626"/>
                      <a:pt x="864314" y="256146"/>
                      <a:pt x="916698" y="268050"/>
                    </a:cubicBezTo>
                    <a:cubicBezTo>
                      <a:pt x="1027818" y="293306"/>
                      <a:pt x="1081798" y="317378"/>
                      <a:pt x="1081798" y="341672"/>
                    </a:cubicBezTo>
                    <a:cubicBezTo>
                      <a:pt x="1081798" y="351206"/>
                      <a:pt x="1070370" y="392226"/>
                      <a:pt x="1056398" y="432832"/>
                    </a:cubicBezTo>
                    <a:cubicBezTo>
                      <a:pt x="1042430" y="473438"/>
                      <a:pt x="1030998" y="514520"/>
                      <a:pt x="1030998" y="524130"/>
                    </a:cubicBezTo>
                    <a:cubicBezTo>
                      <a:pt x="1030998" y="533736"/>
                      <a:pt x="1022850" y="561102"/>
                      <a:pt x="1012890" y="584944"/>
                    </a:cubicBezTo>
                    <a:lnTo>
                      <a:pt x="994778" y="628290"/>
                    </a:lnTo>
                    <a:lnTo>
                      <a:pt x="863662" y="570856"/>
                    </a:lnTo>
                    <a:cubicBezTo>
                      <a:pt x="649034" y="476842"/>
                      <a:pt x="141682" y="324882"/>
                      <a:pt x="42426" y="324882"/>
                    </a:cubicBezTo>
                    <a:cubicBezTo>
                      <a:pt x="2234" y="324882"/>
                      <a:pt x="-542" y="322178"/>
                      <a:pt x="66" y="283606"/>
                    </a:cubicBezTo>
                    <a:cubicBezTo>
                      <a:pt x="426" y="260906"/>
                      <a:pt x="16794" y="186638"/>
                      <a:pt x="36434" y="118572"/>
                    </a:cubicBezTo>
                    <a:cubicBezTo>
                      <a:pt x="68330" y="8046"/>
                      <a:pt x="74934" y="-4516"/>
                      <a:pt x="98186" y="10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1" name="任意多边形: 形状 210">
                <a:extLst>
                  <a:ext uri="{FF2B5EF4-FFF2-40B4-BE49-F238E27FC236}">
                    <a16:creationId xmlns:a16="http://schemas.microsoft.com/office/drawing/2014/main" id="{204B266A-A5D1-4C2E-923C-C04CEC3C50A3}"/>
                  </a:ext>
                </a:extLst>
              </p:cNvPr>
              <p:cNvSpPr/>
              <p:nvPr/>
            </p:nvSpPr>
            <p:spPr>
              <a:xfrm>
                <a:off x="-14829258" y="9306301"/>
                <a:ext cx="1044255" cy="1035736"/>
              </a:xfrm>
              <a:custGeom>
                <a:avLst/>
                <a:gdLst>
                  <a:gd name="connsiteX0" fmla="*/ 168375 w 1044255"/>
                  <a:gd name="connsiteY0" fmla="*/ 0 h 1035736"/>
                  <a:gd name="connsiteX1" fmla="*/ 257635 w 1044255"/>
                  <a:gd name="connsiteY1" fmla="*/ 52348 h 1035736"/>
                  <a:gd name="connsiteX2" fmla="*/ 292211 w 1044255"/>
                  <a:gd name="connsiteY2" fmla="*/ 162240 h 1035736"/>
                  <a:gd name="connsiteX3" fmla="*/ 168671 w 1044255"/>
                  <a:gd name="connsiteY3" fmla="*/ 427616 h 1035736"/>
                  <a:gd name="connsiteX4" fmla="*/ 363307 w 1044255"/>
                  <a:gd name="connsiteY4" fmla="*/ 461112 h 1035736"/>
                  <a:gd name="connsiteX5" fmla="*/ 465631 w 1044255"/>
                  <a:gd name="connsiteY5" fmla="*/ 384376 h 1035736"/>
                  <a:gd name="connsiteX6" fmla="*/ 592631 w 1044255"/>
                  <a:gd name="connsiteY6" fmla="*/ 292664 h 1035736"/>
                  <a:gd name="connsiteX7" fmla="*/ 830699 w 1044255"/>
                  <a:gd name="connsiteY7" fmla="*/ 254564 h 1035736"/>
                  <a:gd name="connsiteX8" fmla="*/ 1044255 w 1044255"/>
                  <a:gd name="connsiteY8" fmla="*/ 553064 h 1035736"/>
                  <a:gd name="connsiteX9" fmla="*/ 959547 w 1044255"/>
                  <a:gd name="connsiteY9" fmla="*/ 831532 h 1035736"/>
                  <a:gd name="connsiteX10" fmla="*/ 896039 w 1044255"/>
                  <a:gd name="connsiteY10" fmla="*/ 968304 h 1035736"/>
                  <a:gd name="connsiteX11" fmla="*/ 866335 w 1044255"/>
                  <a:gd name="connsiteY11" fmla="*/ 1035126 h 1035736"/>
                  <a:gd name="connsiteX12" fmla="*/ 800759 w 1044255"/>
                  <a:gd name="connsiteY12" fmla="*/ 1006648 h 1035736"/>
                  <a:gd name="connsiteX13" fmla="*/ 708463 w 1044255"/>
                  <a:gd name="connsiteY13" fmla="*/ 952526 h 1035736"/>
                  <a:gd name="connsiteX14" fmla="*/ 672847 w 1044255"/>
                  <a:gd name="connsiteY14" fmla="*/ 925032 h 1035736"/>
                  <a:gd name="connsiteX15" fmla="*/ 734275 w 1044255"/>
                  <a:gd name="connsiteY15" fmla="*/ 871034 h 1035736"/>
                  <a:gd name="connsiteX16" fmla="*/ 871899 w 1044255"/>
                  <a:gd name="connsiteY16" fmla="*/ 576024 h 1035736"/>
                  <a:gd name="connsiteX17" fmla="*/ 716395 w 1044255"/>
                  <a:gd name="connsiteY17" fmla="*/ 529060 h 1035736"/>
                  <a:gd name="connsiteX18" fmla="*/ 587055 w 1044255"/>
                  <a:gd name="connsiteY18" fmla="*/ 609568 h 1035736"/>
                  <a:gd name="connsiteX19" fmla="*/ 434655 w 1044255"/>
                  <a:gd name="connsiteY19" fmla="*/ 711332 h 1035736"/>
                  <a:gd name="connsiteX20" fmla="*/ 361803 w 1044255"/>
                  <a:gd name="connsiteY20" fmla="*/ 757824 h 1035736"/>
                  <a:gd name="connsiteX21" fmla="*/ 55139 w 1044255"/>
                  <a:gd name="connsiteY21" fmla="*/ 662612 h 1035736"/>
                  <a:gd name="connsiteX22" fmla="*/ 27 w 1044255"/>
                  <a:gd name="connsiteY22" fmla="*/ 432884 h 1035736"/>
                  <a:gd name="connsiteX23" fmla="*/ 106591 w 1044255"/>
                  <a:gd name="connsiteY23" fmla="*/ 85724 h 1035736"/>
                  <a:gd name="connsiteX24" fmla="*/ 168375 w 1044255"/>
                  <a:gd name="connsiteY24" fmla="*/ 0 h 103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255" h="1035736">
                    <a:moveTo>
                      <a:pt x="168375" y="0"/>
                    </a:moveTo>
                    <a:cubicBezTo>
                      <a:pt x="175287" y="0"/>
                      <a:pt x="215455" y="23556"/>
                      <a:pt x="257635" y="52348"/>
                    </a:cubicBezTo>
                    <a:cubicBezTo>
                      <a:pt x="341163" y="109364"/>
                      <a:pt x="349207" y="134924"/>
                      <a:pt x="292211" y="162240"/>
                    </a:cubicBezTo>
                    <a:cubicBezTo>
                      <a:pt x="204567" y="204248"/>
                      <a:pt x="140427" y="342032"/>
                      <a:pt x="168671" y="427616"/>
                    </a:cubicBezTo>
                    <a:cubicBezTo>
                      <a:pt x="193351" y="502392"/>
                      <a:pt x="295191" y="519920"/>
                      <a:pt x="363307" y="461112"/>
                    </a:cubicBezTo>
                    <a:cubicBezTo>
                      <a:pt x="385087" y="442312"/>
                      <a:pt x="431135" y="407778"/>
                      <a:pt x="465631" y="384376"/>
                    </a:cubicBezTo>
                    <a:cubicBezTo>
                      <a:pt x="500127" y="360972"/>
                      <a:pt x="557279" y="319700"/>
                      <a:pt x="592631" y="292664"/>
                    </a:cubicBezTo>
                    <a:cubicBezTo>
                      <a:pt x="665743" y="236744"/>
                      <a:pt x="720143" y="228040"/>
                      <a:pt x="830699" y="254564"/>
                    </a:cubicBezTo>
                    <a:cubicBezTo>
                      <a:pt x="954891" y="284356"/>
                      <a:pt x="1044255" y="409268"/>
                      <a:pt x="1044255" y="553064"/>
                    </a:cubicBezTo>
                    <a:cubicBezTo>
                      <a:pt x="1044255" y="627956"/>
                      <a:pt x="1007395" y="749136"/>
                      <a:pt x="959547" y="831532"/>
                    </a:cubicBezTo>
                    <a:cubicBezTo>
                      <a:pt x="935111" y="873616"/>
                      <a:pt x="906527" y="935164"/>
                      <a:pt x="896039" y="968304"/>
                    </a:cubicBezTo>
                    <a:cubicBezTo>
                      <a:pt x="885543" y="1001444"/>
                      <a:pt x="872179" y="1031514"/>
                      <a:pt x="866335" y="1035126"/>
                    </a:cubicBezTo>
                    <a:cubicBezTo>
                      <a:pt x="860487" y="1038738"/>
                      <a:pt x="830979" y="1025924"/>
                      <a:pt x="800759" y="1006648"/>
                    </a:cubicBezTo>
                    <a:cubicBezTo>
                      <a:pt x="770535" y="987374"/>
                      <a:pt x="729003" y="963020"/>
                      <a:pt x="708463" y="952526"/>
                    </a:cubicBezTo>
                    <a:cubicBezTo>
                      <a:pt x="687923" y="942034"/>
                      <a:pt x="671899" y="929664"/>
                      <a:pt x="672847" y="925032"/>
                    </a:cubicBezTo>
                    <a:cubicBezTo>
                      <a:pt x="673799" y="920404"/>
                      <a:pt x="701443" y="896104"/>
                      <a:pt x="734275" y="871034"/>
                    </a:cubicBezTo>
                    <a:cubicBezTo>
                      <a:pt x="855015" y="778840"/>
                      <a:pt x="916091" y="647924"/>
                      <a:pt x="871899" y="576024"/>
                    </a:cubicBezTo>
                    <a:cubicBezTo>
                      <a:pt x="830259" y="508264"/>
                      <a:pt x="817231" y="504330"/>
                      <a:pt x="716395" y="529060"/>
                    </a:cubicBezTo>
                    <a:cubicBezTo>
                      <a:pt x="697647" y="533660"/>
                      <a:pt x="639447" y="569888"/>
                      <a:pt x="587055" y="609568"/>
                    </a:cubicBezTo>
                    <a:cubicBezTo>
                      <a:pt x="534671" y="649250"/>
                      <a:pt x="466087" y="695044"/>
                      <a:pt x="434655" y="711332"/>
                    </a:cubicBezTo>
                    <a:cubicBezTo>
                      <a:pt x="403223" y="727622"/>
                      <a:pt x="370439" y="748544"/>
                      <a:pt x="361803" y="757824"/>
                    </a:cubicBezTo>
                    <a:cubicBezTo>
                      <a:pt x="314663" y="808486"/>
                      <a:pt x="122455" y="748808"/>
                      <a:pt x="55139" y="662612"/>
                    </a:cubicBezTo>
                    <a:cubicBezTo>
                      <a:pt x="10739" y="605756"/>
                      <a:pt x="-649" y="558278"/>
                      <a:pt x="27" y="432884"/>
                    </a:cubicBezTo>
                    <a:cubicBezTo>
                      <a:pt x="643" y="319492"/>
                      <a:pt x="33103" y="213740"/>
                      <a:pt x="106591" y="85724"/>
                    </a:cubicBezTo>
                    <a:cubicBezTo>
                      <a:pt x="133663" y="38576"/>
                      <a:pt x="161463" y="0"/>
                      <a:pt x="1683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2" name="任意多边形: 形状 211">
                <a:extLst>
                  <a:ext uri="{FF2B5EF4-FFF2-40B4-BE49-F238E27FC236}">
                    <a16:creationId xmlns:a16="http://schemas.microsoft.com/office/drawing/2014/main" id="{22A24D7F-C8C8-4017-AC29-C3B3BD01AE60}"/>
                  </a:ext>
                </a:extLst>
              </p:cNvPr>
              <p:cNvSpPr/>
              <p:nvPr/>
            </p:nvSpPr>
            <p:spPr>
              <a:xfrm>
                <a:off x="-29175235" y="9538099"/>
                <a:ext cx="1309799" cy="1228702"/>
              </a:xfrm>
              <a:custGeom>
                <a:avLst/>
                <a:gdLst>
                  <a:gd name="connsiteX0" fmla="*/ 947784 w 1309799"/>
                  <a:gd name="connsiteY0" fmla="*/ 110 h 1228702"/>
                  <a:gd name="connsiteX1" fmla="*/ 1015612 w 1309799"/>
                  <a:gd name="connsiteY1" fmla="*/ 123802 h 1228702"/>
                  <a:gd name="connsiteX2" fmla="*/ 1084840 w 1309799"/>
                  <a:gd name="connsiteY2" fmla="*/ 262866 h 1228702"/>
                  <a:gd name="connsiteX3" fmla="*/ 1102736 w 1309799"/>
                  <a:gd name="connsiteY3" fmla="*/ 289696 h 1228702"/>
                  <a:gd name="connsiteX4" fmla="*/ 1000580 w 1309799"/>
                  <a:gd name="connsiteY4" fmla="*/ 410982 h 1228702"/>
                  <a:gd name="connsiteX5" fmla="*/ 790896 w 1309799"/>
                  <a:gd name="connsiteY5" fmla="*/ 698478 h 1228702"/>
                  <a:gd name="connsiteX6" fmla="*/ 689280 w 1309799"/>
                  <a:gd name="connsiteY6" fmla="*/ 873102 h 1228702"/>
                  <a:gd name="connsiteX7" fmla="*/ 775140 w 1309799"/>
                  <a:gd name="connsiteY7" fmla="*/ 825950 h 1228702"/>
                  <a:gd name="connsiteX8" fmla="*/ 994784 w 1309799"/>
                  <a:gd name="connsiteY8" fmla="*/ 698110 h 1228702"/>
                  <a:gd name="connsiteX9" fmla="*/ 1169040 w 1309799"/>
                  <a:gd name="connsiteY9" fmla="*/ 597348 h 1228702"/>
                  <a:gd name="connsiteX10" fmla="*/ 1223012 w 1309799"/>
                  <a:gd name="connsiteY10" fmla="*/ 593394 h 1228702"/>
                  <a:gd name="connsiteX11" fmla="*/ 1242436 w 1309799"/>
                  <a:gd name="connsiteY11" fmla="*/ 621186 h 1228702"/>
                  <a:gd name="connsiteX12" fmla="*/ 1281512 w 1309799"/>
                  <a:gd name="connsiteY12" fmla="*/ 716442 h 1228702"/>
                  <a:gd name="connsiteX13" fmla="*/ 1303736 w 1309799"/>
                  <a:gd name="connsiteY13" fmla="*/ 803142 h 1228702"/>
                  <a:gd name="connsiteX14" fmla="*/ 1121784 w 1309799"/>
                  <a:gd name="connsiteY14" fmla="*/ 866394 h 1228702"/>
                  <a:gd name="connsiteX15" fmla="*/ 1039236 w 1309799"/>
                  <a:gd name="connsiteY15" fmla="*/ 898580 h 1228702"/>
                  <a:gd name="connsiteX16" fmla="*/ 778884 w 1309799"/>
                  <a:gd name="connsiteY16" fmla="*/ 1012270 h 1228702"/>
                  <a:gd name="connsiteX17" fmla="*/ 533660 w 1309799"/>
                  <a:gd name="connsiteY17" fmla="*/ 1140738 h 1228702"/>
                  <a:gd name="connsiteX18" fmla="*/ 367316 w 1309799"/>
                  <a:gd name="connsiteY18" fmla="*/ 1228702 h 1228702"/>
                  <a:gd name="connsiteX19" fmla="*/ 264536 w 1309799"/>
                  <a:gd name="connsiteY19" fmla="*/ 1031726 h 1228702"/>
                  <a:gd name="connsiteX20" fmla="*/ 708808 w 1309799"/>
                  <a:gd name="connsiteY20" fmla="*/ 347958 h 1228702"/>
                  <a:gd name="connsiteX21" fmla="*/ 545780 w 1309799"/>
                  <a:gd name="connsiteY21" fmla="*/ 432596 h 1228702"/>
                  <a:gd name="connsiteX22" fmla="*/ 257020 w 1309799"/>
                  <a:gd name="connsiteY22" fmla="*/ 593142 h 1228702"/>
                  <a:gd name="connsiteX23" fmla="*/ 115116 w 1309799"/>
                  <a:gd name="connsiteY23" fmla="*/ 664018 h 1228702"/>
                  <a:gd name="connsiteX24" fmla="*/ 84772 w 1309799"/>
                  <a:gd name="connsiteY24" fmla="*/ 628562 h 1228702"/>
                  <a:gd name="connsiteX25" fmla="*/ 36260 w 1309799"/>
                  <a:gd name="connsiteY25" fmla="*/ 523852 h 1228702"/>
                  <a:gd name="connsiteX26" fmla="*/ 0 w 1309799"/>
                  <a:gd name="connsiteY26" fmla="*/ 447652 h 1228702"/>
                  <a:gd name="connsiteX27" fmla="*/ 32076 w 1309799"/>
                  <a:gd name="connsiteY27" fmla="*/ 431778 h 1228702"/>
                  <a:gd name="connsiteX28" fmla="*/ 81744 w 1309799"/>
                  <a:gd name="connsiteY28" fmla="*/ 415902 h 1228702"/>
                  <a:gd name="connsiteX29" fmla="*/ 281768 w 1309799"/>
                  <a:gd name="connsiteY29" fmla="*/ 338322 h 1228702"/>
                  <a:gd name="connsiteX30" fmla="*/ 323976 w 1309799"/>
                  <a:gd name="connsiteY30" fmla="*/ 320730 h 1228702"/>
                  <a:gd name="connsiteX31" fmla="*/ 419224 w 1309799"/>
                  <a:gd name="connsiteY31" fmla="*/ 281306 h 1228702"/>
                  <a:gd name="connsiteX32" fmla="*/ 582036 w 1309799"/>
                  <a:gd name="connsiteY32" fmla="*/ 197466 h 1228702"/>
                  <a:gd name="connsiteX33" fmla="*/ 874136 w 1309799"/>
                  <a:gd name="connsiteY33" fmla="*/ 39062 h 1228702"/>
                  <a:gd name="connsiteX34" fmla="*/ 947784 w 1309799"/>
                  <a:gd name="connsiteY34" fmla="*/ 110 h 122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09799" h="1228702">
                    <a:moveTo>
                      <a:pt x="947784" y="110"/>
                    </a:moveTo>
                    <a:cubicBezTo>
                      <a:pt x="956856" y="1782"/>
                      <a:pt x="987380" y="57446"/>
                      <a:pt x="1015612" y="123802"/>
                    </a:cubicBezTo>
                    <a:cubicBezTo>
                      <a:pt x="1043848" y="190158"/>
                      <a:pt x="1075000" y="252738"/>
                      <a:pt x="1084840" y="262866"/>
                    </a:cubicBezTo>
                    <a:cubicBezTo>
                      <a:pt x="1094684" y="272996"/>
                      <a:pt x="1102736" y="285068"/>
                      <a:pt x="1102736" y="289696"/>
                    </a:cubicBezTo>
                    <a:cubicBezTo>
                      <a:pt x="1102736" y="294322"/>
                      <a:pt x="1056768" y="348902"/>
                      <a:pt x="1000580" y="410982"/>
                    </a:cubicBezTo>
                    <a:cubicBezTo>
                      <a:pt x="939800" y="478142"/>
                      <a:pt x="854880" y="594572"/>
                      <a:pt x="790896" y="698478"/>
                    </a:cubicBezTo>
                    <a:cubicBezTo>
                      <a:pt x="731756" y="794522"/>
                      <a:pt x="686028" y="873102"/>
                      <a:pt x="689280" y="873102"/>
                    </a:cubicBezTo>
                    <a:cubicBezTo>
                      <a:pt x="692532" y="873102"/>
                      <a:pt x="731168" y="851886"/>
                      <a:pt x="775140" y="825950"/>
                    </a:cubicBezTo>
                    <a:cubicBezTo>
                      <a:pt x="819112" y="800018"/>
                      <a:pt x="917952" y="742490"/>
                      <a:pt x="994784" y="698110"/>
                    </a:cubicBezTo>
                    <a:cubicBezTo>
                      <a:pt x="1071620" y="653734"/>
                      <a:pt x="1150032" y="608390"/>
                      <a:pt x="1169040" y="597348"/>
                    </a:cubicBezTo>
                    <a:cubicBezTo>
                      <a:pt x="1197208" y="580982"/>
                      <a:pt x="1207176" y="580250"/>
                      <a:pt x="1223012" y="593394"/>
                    </a:cubicBezTo>
                    <a:cubicBezTo>
                      <a:pt x="1233696" y="602258"/>
                      <a:pt x="1242436" y="614766"/>
                      <a:pt x="1242436" y="621186"/>
                    </a:cubicBezTo>
                    <a:cubicBezTo>
                      <a:pt x="1242436" y="627606"/>
                      <a:pt x="1260020" y="670474"/>
                      <a:pt x="1281512" y="716442"/>
                    </a:cubicBezTo>
                    <a:cubicBezTo>
                      <a:pt x="1310068" y="777522"/>
                      <a:pt x="1316052" y="800866"/>
                      <a:pt x="1303736" y="803142"/>
                    </a:cubicBezTo>
                    <a:cubicBezTo>
                      <a:pt x="1283524" y="806884"/>
                      <a:pt x="1174984" y="844614"/>
                      <a:pt x="1121784" y="866394"/>
                    </a:cubicBezTo>
                    <a:cubicBezTo>
                      <a:pt x="1100832" y="874974"/>
                      <a:pt x="1063680" y="889456"/>
                      <a:pt x="1039236" y="898580"/>
                    </a:cubicBezTo>
                    <a:cubicBezTo>
                      <a:pt x="993440" y="915668"/>
                      <a:pt x="932864" y="942122"/>
                      <a:pt x="778884" y="1012270"/>
                    </a:cubicBezTo>
                    <a:cubicBezTo>
                      <a:pt x="729992" y="1034546"/>
                      <a:pt x="619640" y="1092354"/>
                      <a:pt x="533660" y="1140738"/>
                    </a:cubicBezTo>
                    <a:cubicBezTo>
                      <a:pt x="447680" y="1189118"/>
                      <a:pt x="372824" y="1228702"/>
                      <a:pt x="367316" y="1228702"/>
                    </a:cubicBezTo>
                    <a:cubicBezTo>
                      <a:pt x="357592" y="1228702"/>
                      <a:pt x="264536" y="1050362"/>
                      <a:pt x="264536" y="1031726"/>
                    </a:cubicBezTo>
                    <a:cubicBezTo>
                      <a:pt x="264536" y="1008122"/>
                      <a:pt x="699480" y="338714"/>
                      <a:pt x="708808" y="347958"/>
                    </a:cubicBezTo>
                    <a:cubicBezTo>
                      <a:pt x="709868" y="349008"/>
                      <a:pt x="636504" y="387094"/>
                      <a:pt x="545780" y="432596"/>
                    </a:cubicBezTo>
                    <a:cubicBezTo>
                      <a:pt x="455056" y="478098"/>
                      <a:pt x="325116" y="550342"/>
                      <a:pt x="257020" y="593142"/>
                    </a:cubicBezTo>
                    <a:cubicBezTo>
                      <a:pt x="188924" y="635942"/>
                      <a:pt x="125064" y="667834"/>
                      <a:pt x="115116" y="664018"/>
                    </a:cubicBezTo>
                    <a:cubicBezTo>
                      <a:pt x="105164" y="660198"/>
                      <a:pt x="91512" y="644246"/>
                      <a:pt x="84772" y="628562"/>
                    </a:cubicBezTo>
                    <a:cubicBezTo>
                      <a:pt x="78032" y="612882"/>
                      <a:pt x="56204" y="565762"/>
                      <a:pt x="36260" y="523852"/>
                    </a:cubicBezTo>
                    <a:lnTo>
                      <a:pt x="0" y="447652"/>
                    </a:lnTo>
                    <a:lnTo>
                      <a:pt x="32076" y="431778"/>
                    </a:lnTo>
                    <a:cubicBezTo>
                      <a:pt x="49716" y="423046"/>
                      <a:pt x="72064" y="415902"/>
                      <a:pt x="81744" y="415902"/>
                    </a:cubicBezTo>
                    <a:cubicBezTo>
                      <a:pt x="115696" y="415902"/>
                      <a:pt x="254840" y="361936"/>
                      <a:pt x="281768" y="338322"/>
                    </a:cubicBezTo>
                    <a:cubicBezTo>
                      <a:pt x="296736" y="325198"/>
                      <a:pt x="315728" y="317280"/>
                      <a:pt x="323976" y="320730"/>
                    </a:cubicBezTo>
                    <a:cubicBezTo>
                      <a:pt x="332216" y="324180"/>
                      <a:pt x="375080" y="306438"/>
                      <a:pt x="419224" y="281306"/>
                    </a:cubicBezTo>
                    <a:cubicBezTo>
                      <a:pt x="463368" y="256174"/>
                      <a:pt x="536632" y="218446"/>
                      <a:pt x="582036" y="197466"/>
                    </a:cubicBezTo>
                    <a:cubicBezTo>
                      <a:pt x="724132" y="131810"/>
                      <a:pt x="814936" y="82570"/>
                      <a:pt x="874136" y="39062"/>
                    </a:cubicBezTo>
                    <a:cubicBezTo>
                      <a:pt x="905568" y="15964"/>
                      <a:pt x="938708" y="-1566"/>
                      <a:pt x="947784" y="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3" name="任意多边形: 形状 212">
                <a:extLst>
                  <a:ext uri="{FF2B5EF4-FFF2-40B4-BE49-F238E27FC236}">
                    <a16:creationId xmlns:a16="http://schemas.microsoft.com/office/drawing/2014/main" id="{99E0AAC2-CCE0-46EF-8EBA-8589A4AACB9D}"/>
                  </a:ext>
                </a:extLst>
              </p:cNvPr>
              <p:cNvSpPr/>
              <p:nvPr/>
            </p:nvSpPr>
            <p:spPr>
              <a:xfrm>
                <a:off x="-23558884" y="9871452"/>
                <a:ext cx="509237" cy="828127"/>
              </a:xfrm>
              <a:custGeom>
                <a:avLst/>
                <a:gdLst>
                  <a:gd name="connsiteX0" fmla="*/ 509237 w 509237"/>
                  <a:gd name="connsiteY0" fmla="*/ 0 h 828127"/>
                  <a:gd name="connsiteX1" fmla="*/ 509237 w 509237"/>
                  <a:gd name="connsiteY1" fmla="*/ 812800 h 828127"/>
                  <a:gd name="connsiteX2" fmla="*/ 414029 w 509237"/>
                  <a:gd name="connsiteY2" fmla="*/ 822916 h 828127"/>
                  <a:gd name="connsiteX3" fmla="*/ 290205 w 509237"/>
                  <a:gd name="connsiteY3" fmla="*/ 825850 h 828127"/>
                  <a:gd name="connsiteX4" fmla="*/ 261585 w 509237"/>
                  <a:gd name="connsiteY4" fmla="*/ 818666 h 828127"/>
                  <a:gd name="connsiteX5" fmla="*/ 261585 w 509237"/>
                  <a:gd name="connsiteY5" fmla="*/ 219582 h 828127"/>
                  <a:gd name="connsiteX6" fmla="*/ 207609 w 509237"/>
                  <a:gd name="connsiteY6" fmla="*/ 219914 h 828127"/>
                  <a:gd name="connsiteX7" fmla="*/ 92077 w 509237"/>
                  <a:gd name="connsiteY7" fmla="*/ 242224 h 828127"/>
                  <a:gd name="connsiteX8" fmla="*/ 12897 w 509237"/>
                  <a:gd name="connsiteY8" fmla="*/ 240052 h 828127"/>
                  <a:gd name="connsiteX9" fmla="*/ 1433 w 509237"/>
                  <a:gd name="connsiteY9" fmla="*/ 164354 h 828127"/>
                  <a:gd name="connsiteX10" fmla="*/ 170097 w 509237"/>
                  <a:gd name="connsiteY10" fmla="*/ 34272 h 828127"/>
                  <a:gd name="connsiteX11" fmla="*/ 258353 w 509237"/>
                  <a:gd name="connsiteY11" fmla="*/ 13814 h 828127"/>
                  <a:gd name="connsiteX12" fmla="*/ 387945 w 509237"/>
                  <a:gd name="connsiteY12" fmla="*/ 2758 h 828127"/>
                  <a:gd name="connsiteX13" fmla="*/ 509237 w 509237"/>
                  <a:gd name="connsiteY13" fmla="*/ 0 h 82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9237" h="828127">
                    <a:moveTo>
                      <a:pt x="509237" y="0"/>
                    </a:moveTo>
                    <a:lnTo>
                      <a:pt x="509237" y="812800"/>
                    </a:lnTo>
                    <a:lnTo>
                      <a:pt x="414029" y="822916"/>
                    </a:lnTo>
                    <a:cubicBezTo>
                      <a:pt x="361665" y="828480"/>
                      <a:pt x="305945" y="829798"/>
                      <a:pt x="290205" y="825850"/>
                    </a:cubicBezTo>
                    <a:lnTo>
                      <a:pt x="261585" y="818666"/>
                    </a:lnTo>
                    <a:lnTo>
                      <a:pt x="261585" y="219582"/>
                    </a:lnTo>
                    <a:lnTo>
                      <a:pt x="207609" y="219914"/>
                    </a:lnTo>
                    <a:cubicBezTo>
                      <a:pt x="177925" y="220094"/>
                      <a:pt x="125937" y="230134"/>
                      <a:pt x="92077" y="242224"/>
                    </a:cubicBezTo>
                    <a:cubicBezTo>
                      <a:pt x="32621" y="263452"/>
                      <a:pt x="29913" y="263378"/>
                      <a:pt x="12897" y="240052"/>
                    </a:cubicBezTo>
                    <a:cubicBezTo>
                      <a:pt x="1705" y="224712"/>
                      <a:pt x="-2479" y="197092"/>
                      <a:pt x="1433" y="164354"/>
                    </a:cubicBezTo>
                    <a:cubicBezTo>
                      <a:pt x="14241" y="57094"/>
                      <a:pt x="12809" y="58194"/>
                      <a:pt x="170097" y="34272"/>
                    </a:cubicBezTo>
                    <a:cubicBezTo>
                      <a:pt x="214073" y="27584"/>
                      <a:pt x="253793" y="18378"/>
                      <a:pt x="258353" y="13814"/>
                    </a:cubicBezTo>
                    <a:cubicBezTo>
                      <a:pt x="262917" y="9250"/>
                      <a:pt x="321233" y="4276"/>
                      <a:pt x="387945" y="2758"/>
                    </a:cubicBezTo>
                    <a:lnTo>
                      <a:pt x="5092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4" name="任意多边形: 形状 213">
                <a:extLst>
                  <a:ext uri="{FF2B5EF4-FFF2-40B4-BE49-F238E27FC236}">
                    <a16:creationId xmlns:a16="http://schemas.microsoft.com/office/drawing/2014/main" id="{82B95B03-C088-4E84-82FB-2D1CDD945A9B}"/>
                  </a:ext>
                </a:extLst>
              </p:cNvPr>
              <p:cNvSpPr/>
              <p:nvPr/>
            </p:nvSpPr>
            <p:spPr>
              <a:xfrm>
                <a:off x="-21478562" y="9871451"/>
                <a:ext cx="1064163" cy="831850"/>
              </a:xfrm>
              <a:custGeom>
                <a:avLst/>
                <a:gdLst>
                  <a:gd name="connsiteX0" fmla="*/ 993311 w 1064163"/>
                  <a:gd name="connsiteY0" fmla="*/ 0 h 831850"/>
                  <a:gd name="connsiteX1" fmla="*/ 1064163 w 1064163"/>
                  <a:gd name="connsiteY1" fmla="*/ 99006 h 831850"/>
                  <a:gd name="connsiteX2" fmla="*/ 1064163 w 1064163"/>
                  <a:gd name="connsiteY2" fmla="*/ 414030 h 831850"/>
                  <a:gd name="connsiteX3" fmla="*/ 1049703 w 1064163"/>
                  <a:gd name="connsiteY3" fmla="*/ 760790 h 831850"/>
                  <a:gd name="connsiteX4" fmla="*/ 539195 w 1064163"/>
                  <a:gd name="connsiteY4" fmla="*/ 831850 h 831850"/>
                  <a:gd name="connsiteX5" fmla="*/ 93447 w 1064163"/>
                  <a:gd name="connsiteY5" fmla="*/ 819466 h 831850"/>
                  <a:gd name="connsiteX6" fmla="*/ 255 w 1064163"/>
                  <a:gd name="connsiteY6" fmla="*/ 660400 h 831850"/>
                  <a:gd name="connsiteX7" fmla="*/ 3715 w 1064163"/>
                  <a:gd name="connsiteY7" fmla="*/ 609600 h 831850"/>
                  <a:gd name="connsiteX8" fmla="*/ 134255 w 1064163"/>
                  <a:gd name="connsiteY8" fmla="*/ 612310 h 831850"/>
                  <a:gd name="connsiteX9" fmla="*/ 292655 w 1064163"/>
                  <a:gd name="connsiteY9" fmla="*/ 634536 h 831850"/>
                  <a:gd name="connsiteX10" fmla="*/ 536767 w 1064163"/>
                  <a:gd name="connsiteY10" fmla="*/ 647506 h 831850"/>
                  <a:gd name="connsiteX11" fmla="*/ 788819 w 1064163"/>
                  <a:gd name="connsiteY11" fmla="*/ 576558 h 831850"/>
                  <a:gd name="connsiteX12" fmla="*/ 778415 w 1064163"/>
                  <a:gd name="connsiteY12" fmla="*/ 520700 h 831850"/>
                  <a:gd name="connsiteX13" fmla="*/ 74095 w 1064163"/>
                  <a:gd name="connsiteY13" fmla="*/ 508000 h 831850"/>
                  <a:gd name="connsiteX14" fmla="*/ 38903 w 1064163"/>
                  <a:gd name="connsiteY14" fmla="*/ 472822 h 831850"/>
                  <a:gd name="connsiteX15" fmla="*/ 5827 w 1064163"/>
                  <a:gd name="connsiteY15" fmla="*/ 284246 h 831850"/>
                  <a:gd name="connsiteX16" fmla="*/ 56143 w 1064163"/>
                  <a:gd name="connsiteY16" fmla="*/ 39932 h 831850"/>
                  <a:gd name="connsiteX17" fmla="*/ 90039 w 1064163"/>
                  <a:gd name="connsiteY17" fmla="*/ 6038 h 831850"/>
                  <a:gd name="connsiteX18" fmla="*/ 993311 w 1064163"/>
                  <a:gd name="connsiteY18" fmla="*/ 0 h 831850"/>
                  <a:gd name="connsiteX19" fmla="*/ 778415 w 1064163"/>
                  <a:gd name="connsiteY19" fmla="*/ 177800 h 831850"/>
                  <a:gd name="connsiteX20" fmla="*/ 289463 w 1064163"/>
                  <a:gd name="connsiteY20" fmla="*/ 183614 h 831850"/>
                  <a:gd name="connsiteX21" fmla="*/ 289463 w 1064163"/>
                  <a:gd name="connsiteY21" fmla="*/ 337086 h 831850"/>
                  <a:gd name="connsiteX22" fmla="*/ 778415 w 1064163"/>
                  <a:gd name="connsiteY22" fmla="*/ 317500 h 831850"/>
                  <a:gd name="connsiteX23" fmla="*/ 778415 w 1064163"/>
                  <a:gd name="connsiteY23" fmla="*/ 177800 h 8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4163" h="831850">
                    <a:moveTo>
                      <a:pt x="993311" y="0"/>
                    </a:moveTo>
                    <a:lnTo>
                      <a:pt x="1064163" y="99006"/>
                    </a:lnTo>
                    <a:lnTo>
                      <a:pt x="1064163" y="414030"/>
                    </a:lnTo>
                    <a:cubicBezTo>
                      <a:pt x="1064163" y="622556"/>
                      <a:pt x="1059275" y="739784"/>
                      <a:pt x="1049703" y="760790"/>
                    </a:cubicBezTo>
                    <a:cubicBezTo>
                      <a:pt x="1019271" y="827584"/>
                      <a:pt x="988623" y="831850"/>
                      <a:pt x="539195" y="831850"/>
                    </a:cubicBezTo>
                    <a:cubicBezTo>
                      <a:pt x="301519" y="831850"/>
                      <a:pt x="112183" y="826590"/>
                      <a:pt x="93447" y="819466"/>
                    </a:cubicBezTo>
                    <a:cubicBezTo>
                      <a:pt x="42527" y="800106"/>
                      <a:pt x="-3865" y="720918"/>
                      <a:pt x="255" y="660400"/>
                    </a:cubicBezTo>
                    <a:lnTo>
                      <a:pt x="3715" y="609600"/>
                    </a:lnTo>
                    <a:lnTo>
                      <a:pt x="134255" y="612310"/>
                    </a:lnTo>
                    <a:cubicBezTo>
                      <a:pt x="227543" y="614248"/>
                      <a:pt x="272743" y="620590"/>
                      <a:pt x="292655" y="634536"/>
                    </a:cubicBezTo>
                    <a:cubicBezTo>
                      <a:pt x="316027" y="650906"/>
                      <a:pt x="355351" y="652996"/>
                      <a:pt x="536767" y="647506"/>
                    </a:cubicBezTo>
                    <a:cubicBezTo>
                      <a:pt x="821215" y="638898"/>
                      <a:pt x="801463" y="644458"/>
                      <a:pt x="788819" y="576558"/>
                    </a:cubicBezTo>
                    <a:lnTo>
                      <a:pt x="778415" y="520700"/>
                    </a:lnTo>
                    <a:lnTo>
                      <a:pt x="74095" y="508000"/>
                    </a:lnTo>
                    <a:lnTo>
                      <a:pt x="38903" y="472822"/>
                    </a:lnTo>
                    <a:cubicBezTo>
                      <a:pt x="4051" y="437982"/>
                      <a:pt x="3735" y="436172"/>
                      <a:pt x="5827" y="284246"/>
                    </a:cubicBezTo>
                    <a:cubicBezTo>
                      <a:pt x="8335" y="101946"/>
                      <a:pt x="12023" y="84054"/>
                      <a:pt x="56143" y="39932"/>
                    </a:cubicBezTo>
                    <a:lnTo>
                      <a:pt x="90039" y="6038"/>
                    </a:lnTo>
                    <a:lnTo>
                      <a:pt x="993311" y="0"/>
                    </a:lnTo>
                    <a:close/>
                    <a:moveTo>
                      <a:pt x="778415" y="177800"/>
                    </a:moveTo>
                    <a:lnTo>
                      <a:pt x="289463" y="183614"/>
                    </a:lnTo>
                    <a:lnTo>
                      <a:pt x="289463" y="337086"/>
                    </a:lnTo>
                    <a:lnTo>
                      <a:pt x="778415" y="317500"/>
                    </a:lnTo>
                    <a:lnTo>
                      <a:pt x="778415" y="1778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5" name="任意多边形: 形状 214">
                <a:extLst>
                  <a:ext uri="{FF2B5EF4-FFF2-40B4-BE49-F238E27FC236}">
                    <a16:creationId xmlns:a16="http://schemas.microsoft.com/office/drawing/2014/main" id="{2A4A911D-34EE-417F-8F1C-EFDFE4262C12}"/>
                  </a:ext>
                </a:extLst>
              </p:cNvPr>
              <p:cNvSpPr/>
              <p:nvPr/>
            </p:nvSpPr>
            <p:spPr>
              <a:xfrm>
                <a:off x="-22763900" y="9877801"/>
                <a:ext cx="1054100" cy="806450"/>
              </a:xfrm>
              <a:custGeom>
                <a:avLst/>
                <a:gdLst>
                  <a:gd name="connsiteX0" fmla="*/ 90856 w 1054100"/>
                  <a:gd name="connsiteY0" fmla="*/ 0 h 806450"/>
                  <a:gd name="connsiteX1" fmla="*/ 961492 w 1054100"/>
                  <a:gd name="connsiteY1" fmla="*/ 0 h 806450"/>
                  <a:gd name="connsiteX2" fmla="*/ 994584 w 1054100"/>
                  <a:gd name="connsiteY2" fmla="*/ 30668 h 806450"/>
                  <a:gd name="connsiteX3" fmla="*/ 1035816 w 1054100"/>
                  <a:gd name="connsiteY3" fmla="*/ 93776 h 806450"/>
                  <a:gd name="connsiteX4" fmla="*/ 1004776 w 1054100"/>
                  <a:gd name="connsiteY4" fmla="*/ 368660 h 806450"/>
                  <a:gd name="connsiteX5" fmla="*/ 1001868 w 1054100"/>
                  <a:gd name="connsiteY5" fmla="*/ 403804 h 806450"/>
                  <a:gd name="connsiteX6" fmla="*/ 1054100 w 1054100"/>
                  <a:gd name="connsiteY6" fmla="*/ 608768 h 806450"/>
                  <a:gd name="connsiteX7" fmla="*/ 1054100 w 1054100"/>
                  <a:gd name="connsiteY7" fmla="*/ 736200 h 806450"/>
                  <a:gd name="connsiteX8" fmla="*/ 967284 w 1054100"/>
                  <a:gd name="connsiteY8" fmla="*/ 806450 h 806450"/>
                  <a:gd name="connsiteX9" fmla="*/ 61416 w 1054100"/>
                  <a:gd name="connsiteY9" fmla="*/ 806450 h 806450"/>
                  <a:gd name="connsiteX10" fmla="*/ 30708 w 1054100"/>
                  <a:gd name="connsiteY10" fmla="*/ 771324 h 806450"/>
                  <a:gd name="connsiteX11" fmla="*/ 0 w 1054100"/>
                  <a:gd name="connsiteY11" fmla="*/ 601836 h 806450"/>
                  <a:gd name="connsiteX12" fmla="*/ 25952 w 1054100"/>
                  <a:gd name="connsiteY12" fmla="*/ 431024 h 806450"/>
                  <a:gd name="connsiteX13" fmla="*/ 32304 w 1054100"/>
                  <a:gd name="connsiteY13" fmla="*/ 356668 h 806450"/>
                  <a:gd name="connsiteX14" fmla="*/ 12700 w 1054100"/>
                  <a:gd name="connsiteY14" fmla="*/ 198458 h 806450"/>
                  <a:gd name="connsiteX15" fmla="*/ 51776 w 1054100"/>
                  <a:gd name="connsiteY15" fmla="*/ 39076 h 806450"/>
                  <a:gd name="connsiteX16" fmla="*/ 90856 w 1054100"/>
                  <a:gd name="connsiteY16" fmla="*/ 0 h 806450"/>
                  <a:gd name="connsiteX17" fmla="*/ 278072 w 1054100"/>
                  <a:gd name="connsiteY17" fmla="*/ 177800 h 806450"/>
                  <a:gd name="connsiteX18" fmla="*/ 275560 w 1054100"/>
                  <a:gd name="connsiteY18" fmla="*/ 238124 h 806450"/>
                  <a:gd name="connsiteX19" fmla="*/ 273052 w 1054100"/>
                  <a:gd name="connsiteY19" fmla="*/ 298450 h 806450"/>
                  <a:gd name="connsiteX20" fmla="*/ 755652 w 1054100"/>
                  <a:gd name="connsiteY20" fmla="*/ 298450 h 806450"/>
                  <a:gd name="connsiteX21" fmla="*/ 768960 w 1054100"/>
                  <a:gd name="connsiteY21" fmla="*/ 252656 h 806450"/>
                  <a:gd name="connsiteX22" fmla="*/ 777428 w 1054100"/>
                  <a:gd name="connsiteY22" fmla="*/ 192332 h 806450"/>
                  <a:gd name="connsiteX23" fmla="*/ 525328 w 1054100"/>
                  <a:gd name="connsiteY23" fmla="*/ 177800 h 806450"/>
                  <a:gd name="connsiteX24" fmla="*/ 278072 w 1054100"/>
                  <a:gd name="connsiteY24" fmla="*/ 177800 h 806450"/>
                  <a:gd name="connsiteX25" fmla="*/ 768352 w 1054100"/>
                  <a:gd name="connsiteY25" fmla="*/ 488950 h 806450"/>
                  <a:gd name="connsiteX26" fmla="*/ 526252 w 1054100"/>
                  <a:gd name="connsiteY26" fmla="*/ 491864 h 806450"/>
                  <a:gd name="connsiteX27" fmla="*/ 275428 w 1054100"/>
                  <a:gd name="connsiteY27" fmla="*/ 503506 h 806450"/>
                  <a:gd name="connsiteX28" fmla="*/ 266700 w 1054100"/>
                  <a:gd name="connsiteY28" fmla="*/ 572258 h 806450"/>
                  <a:gd name="connsiteX29" fmla="*/ 286792 w 1054100"/>
                  <a:gd name="connsiteY29" fmla="*/ 639992 h 806450"/>
                  <a:gd name="connsiteX30" fmla="*/ 765952 w 1054100"/>
                  <a:gd name="connsiteY30" fmla="*/ 630402 h 806450"/>
                  <a:gd name="connsiteX31" fmla="*/ 778652 w 1054100"/>
                  <a:gd name="connsiteY31" fmla="*/ 557572 h 806450"/>
                  <a:gd name="connsiteX32" fmla="*/ 768352 w 1054100"/>
                  <a:gd name="connsiteY32" fmla="*/ 48895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4100" h="806450">
                    <a:moveTo>
                      <a:pt x="90856" y="0"/>
                    </a:moveTo>
                    <a:lnTo>
                      <a:pt x="961492" y="0"/>
                    </a:lnTo>
                    <a:lnTo>
                      <a:pt x="994584" y="30668"/>
                    </a:lnTo>
                    <a:cubicBezTo>
                      <a:pt x="1012784" y="47536"/>
                      <a:pt x="1031336" y="75932"/>
                      <a:pt x="1035816" y="93776"/>
                    </a:cubicBezTo>
                    <a:cubicBezTo>
                      <a:pt x="1047420" y="140012"/>
                      <a:pt x="1025660" y="332704"/>
                      <a:pt x="1004776" y="368660"/>
                    </a:cubicBezTo>
                    <a:cubicBezTo>
                      <a:pt x="992032" y="390600"/>
                      <a:pt x="991232" y="400260"/>
                      <a:pt x="1001868" y="403804"/>
                    </a:cubicBezTo>
                    <a:cubicBezTo>
                      <a:pt x="1037084" y="415544"/>
                      <a:pt x="1054100" y="482316"/>
                      <a:pt x="1054100" y="608768"/>
                    </a:cubicBezTo>
                    <a:lnTo>
                      <a:pt x="1054100" y="736200"/>
                    </a:lnTo>
                    <a:lnTo>
                      <a:pt x="967284" y="806450"/>
                    </a:lnTo>
                    <a:lnTo>
                      <a:pt x="61416" y="806450"/>
                    </a:lnTo>
                    <a:lnTo>
                      <a:pt x="30708" y="771324"/>
                    </a:lnTo>
                    <a:cubicBezTo>
                      <a:pt x="2380" y="738920"/>
                      <a:pt x="0" y="725790"/>
                      <a:pt x="0" y="601836"/>
                    </a:cubicBezTo>
                    <a:cubicBezTo>
                      <a:pt x="0" y="486874"/>
                      <a:pt x="3748" y="462208"/>
                      <a:pt x="25952" y="431024"/>
                    </a:cubicBezTo>
                    <a:cubicBezTo>
                      <a:pt x="50116" y="397092"/>
                      <a:pt x="50552" y="391960"/>
                      <a:pt x="32304" y="356668"/>
                    </a:cubicBezTo>
                    <a:cubicBezTo>
                      <a:pt x="18680" y="330326"/>
                      <a:pt x="12700" y="282062"/>
                      <a:pt x="12700" y="198458"/>
                    </a:cubicBezTo>
                    <a:cubicBezTo>
                      <a:pt x="12700" y="81052"/>
                      <a:pt x="13640" y="77212"/>
                      <a:pt x="51776" y="39076"/>
                    </a:cubicBezTo>
                    <a:lnTo>
                      <a:pt x="90856" y="0"/>
                    </a:lnTo>
                    <a:close/>
                    <a:moveTo>
                      <a:pt x="278072" y="177800"/>
                    </a:moveTo>
                    <a:lnTo>
                      <a:pt x="275560" y="238124"/>
                    </a:lnTo>
                    <a:lnTo>
                      <a:pt x="273052" y="298450"/>
                    </a:lnTo>
                    <a:lnTo>
                      <a:pt x="755652" y="298450"/>
                    </a:lnTo>
                    <a:lnTo>
                      <a:pt x="768960" y="252656"/>
                    </a:lnTo>
                    <a:cubicBezTo>
                      <a:pt x="776280" y="227470"/>
                      <a:pt x="780092" y="200324"/>
                      <a:pt x="777428" y="192332"/>
                    </a:cubicBezTo>
                    <a:cubicBezTo>
                      <a:pt x="774012" y="182088"/>
                      <a:pt x="699652" y="177800"/>
                      <a:pt x="525328" y="177800"/>
                    </a:cubicBezTo>
                    <a:lnTo>
                      <a:pt x="278072" y="177800"/>
                    </a:lnTo>
                    <a:close/>
                    <a:moveTo>
                      <a:pt x="768352" y="488950"/>
                    </a:moveTo>
                    <a:lnTo>
                      <a:pt x="526252" y="491864"/>
                    </a:lnTo>
                    <a:cubicBezTo>
                      <a:pt x="393100" y="493468"/>
                      <a:pt x="280228" y="498706"/>
                      <a:pt x="275428" y="503506"/>
                    </a:cubicBezTo>
                    <a:cubicBezTo>
                      <a:pt x="270628" y="508304"/>
                      <a:pt x="266700" y="539244"/>
                      <a:pt x="266700" y="572258"/>
                    </a:cubicBezTo>
                    <a:cubicBezTo>
                      <a:pt x="266700" y="615276"/>
                      <a:pt x="272392" y="634468"/>
                      <a:pt x="286792" y="639992"/>
                    </a:cubicBezTo>
                    <a:cubicBezTo>
                      <a:pt x="306024" y="647372"/>
                      <a:pt x="718304" y="639122"/>
                      <a:pt x="765952" y="630402"/>
                    </a:cubicBezTo>
                    <a:cubicBezTo>
                      <a:pt x="786348" y="626668"/>
                      <a:pt x="787784" y="618424"/>
                      <a:pt x="778652" y="557572"/>
                    </a:cubicBezTo>
                    <a:lnTo>
                      <a:pt x="768352" y="488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6" name="任意多边形: 形状 215">
                <a:extLst>
                  <a:ext uri="{FF2B5EF4-FFF2-40B4-BE49-F238E27FC236}">
                    <a16:creationId xmlns:a16="http://schemas.microsoft.com/office/drawing/2014/main" id="{8353EBFC-5054-456C-A7B1-BED7E052C85D}"/>
                  </a:ext>
                </a:extLst>
              </p:cNvPr>
              <p:cNvSpPr/>
              <p:nvPr/>
            </p:nvSpPr>
            <p:spPr>
              <a:xfrm>
                <a:off x="-20184856" y="9877801"/>
                <a:ext cx="1078556" cy="825500"/>
              </a:xfrm>
              <a:custGeom>
                <a:avLst/>
                <a:gdLst>
                  <a:gd name="connsiteX0" fmla="*/ 546424 w 1078556"/>
                  <a:gd name="connsiteY0" fmla="*/ 0 h 825500"/>
                  <a:gd name="connsiteX1" fmla="*/ 1000100 w 1078556"/>
                  <a:gd name="connsiteY1" fmla="*/ 0 h 825500"/>
                  <a:gd name="connsiteX2" fmla="*/ 1032980 w 1078556"/>
                  <a:gd name="connsiteY2" fmla="*/ 39078 h 825500"/>
                  <a:gd name="connsiteX3" fmla="*/ 1070084 w 1078556"/>
                  <a:gd name="connsiteY3" fmla="*/ 160634 h 825500"/>
                  <a:gd name="connsiteX4" fmla="*/ 933612 w 1078556"/>
                  <a:gd name="connsiteY4" fmla="*/ 194142 h 825500"/>
                  <a:gd name="connsiteX5" fmla="*/ 794548 w 1078556"/>
                  <a:gd name="connsiteY5" fmla="*/ 190968 h 825500"/>
                  <a:gd name="connsiteX6" fmla="*/ 535572 w 1078556"/>
                  <a:gd name="connsiteY6" fmla="*/ 177800 h 825500"/>
                  <a:gd name="connsiteX7" fmla="*/ 289764 w 1078556"/>
                  <a:gd name="connsiteY7" fmla="*/ 177800 h 825500"/>
                  <a:gd name="connsiteX8" fmla="*/ 284808 w 1078556"/>
                  <a:gd name="connsiteY8" fmla="*/ 285750 h 825500"/>
                  <a:gd name="connsiteX9" fmla="*/ 634060 w 1078556"/>
                  <a:gd name="connsiteY9" fmla="*/ 292100 h 825500"/>
                  <a:gd name="connsiteX10" fmla="*/ 1003812 w 1078556"/>
                  <a:gd name="connsiteY10" fmla="*/ 311150 h 825500"/>
                  <a:gd name="connsiteX11" fmla="*/ 1051436 w 1078556"/>
                  <a:gd name="connsiteY11" fmla="*/ 370844 h 825500"/>
                  <a:gd name="connsiteX12" fmla="*/ 1078556 w 1078556"/>
                  <a:gd name="connsiteY12" fmla="*/ 565150 h 825500"/>
                  <a:gd name="connsiteX13" fmla="*/ 1002772 w 1078556"/>
                  <a:gd name="connsiteY13" fmla="*/ 806236 h 825500"/>
                  <a:gd name="connsiteX14" fmla="*/ 546388 w 1078556"/>
                  <a:gd name="connsiteY14" fmla="*/ 825500 h 825500"/>
                  <a:gd name="connsiteX15" fmla="*/ 95084 w 1078556"/>
                  <a:gd name="connsiteY15" fmla="*/ 810842 h 825500"/>
                  <a:gd name="connsiteX16" fmla="*/ 34160 w 1078556"/>
                  <a:gd name="connsiteY16" fmla="*/ 756868 h 825500"/>
                  <a:gd name="connsiteX17" fmla="*/ 1264 w 1078556"/>
                  <a:gd name="connsiteY17" fmla="*/ 425450 h 825500"/>
                  <a:gd name="connsiteX18" fmla="*/ 65452 w 1078556"/>
                  <a:gd name="connsiteY18" fmla="*/ 25428 h 825500"/>
                  <a:gd name="connsiteX19" fmla="*/ 546424 w 1078556"/>
                  <a:gd name="connsiteY19" fmla="*/ 0 h 825500"/>
                  <a:gd name="connsiteX20" fmla="*/ 459576 w 1078556"/>
                  <a:gd name="connsiteY20" fmla="*/ 481830 h 825500"/>
                  <a:gd name="connsiteX21" fmla="*/ 299624 w 1078556"/>
                  <a:gd name="connsiteY21" fmla="*/ 491066 h 825500"/>
                  <a:gd name="connsiteX22" fmla="*/ 291156 w 1078556"/>
                  <a:gd name="connsiteY22" fmla="*/ 565908 h 825500"/>
                  <a:gd name="connsiteX23" fmla="*/ 311244 w 1078556"/>
                  <a:gd name="connsiteY23" fmla="*/ 639992 h 825500"/>
                  <a:gd name="connsiteX24" fmla="*/ 787292 w 1078556"/>
                  <a:gd name="connsiteY24" fmla="*/ 634554 h 825500"/>
                  <a:gd name="connsiteX25" fmla="*/ 811856 w 1078556"/>
                  <a:gd name="connsiteY25" fmla="*/ 567244 h 825500"/>
                  <a:gd name="connsiteX26" fmla="*/ 796620 w 1078556"/>
                  <a:gd name="connsiteY26" fmla="*/ 497840 h 825500"/>
                  <a:gd name="connsiteX27" fmla="*/ 459576 w 1078556"/>
                  <a:gd name="connsiteY27" fmla="*/ 48183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8556" h="825500">
                    <a:moveTo>
                      <a:pt x="546424" y="0"/>
                    </a:moveTo>
                    <a:lnTo>
                      <a:pt x="1000100" y="0"/>
                    </a:lnTo>
                    <a:lnTo>
                      <a:pt x="1032980" y="39078"/>
                    </a:lnTo>
                    <a:cubicBezTo>
                      <a:pt x="1071700" y="85092"/>
                      <a:pt x="1084784" y="127956"/>
                      <a:pt x="1070084" y="160634"/>
                    </a:cubicBezTo>
                    <a:cubicBezTo>
                      <a:pt x="1061316" y="180136"/>
                      <a:pt x="1038012" y="185856"/>
                      <a:pt x="933612" y="194142"/>
                    </a:cubicBezTo>
                    <a:cubicBezTo>
                      <a:pt x="850484" y="200740"/>
                      <a:pt x="803236" y="199660"/>
                      <a:pt x="794548" y="190968"/>
                    </a:cubicBezTo>
                    <a:cubicBezTo>
                      <a:pt x="786364" y="182784"/>
                      <a:pt x="688324" y="177800"/>
                      <a:pt x="535572" y="177800"/>
                    </a:cubicBezTo>
                    <a:lnTo>
                      <a:pt x="289764" y="177800"/>
                    </a:lnTo>
                    <a:lnTo>
                      <a:pt x="284808" y="285750"/>
                    </a:lnTo>
                    <a:lnTo>
                      <a:pt x="634060" y="292100"/>
                    </a:lnTo>
                    <a:cubicBezTo>
                      <a:pt x="832684" y="295712"/>
                      <a:pt x="992152" y="303928"/>
                      <a:pt x="1003812" y="311150"/>
                    </a:cubicBezTo>
                    <a:cubicBezTo>
                      <a:pt x="1015092" y="318136"/>
                      <a:pt x="1036524" y="344998"/>
                      <a:pt x="1051436" y="370844"/>
                    </a:cubicBezTo>
                    <a:cubicBezTo>
                      <a:pt x="1074872" y="411452"/>
                      <a:pt x="1078556" y="437862"/>
                      <a:pt x="1078556" y="565150"/>
                    </a:cubicBezTo>
                    <a:cubicBezTo>
                      <a:pt x="1078556" y="730224"/>
                      <a:pt x="1064736" y="774192"/>
                      <a:pt x="1002772" y="806236"/>
                    </a:cubicBezTo>
                    <a:cubicBezTo>
                      <a:pt x="971684" y="822312"/>
                      <a:pt x="896188" y="825500"/>
                      <a:pt x="546388" y="825500"/>
                    </a:cubicBezTo>
                    <a:cubicBezTo>
                      <a:pt x="256700" y="825500"/>
                      <a:pt x="117316" y="820972"/>
                      <a:pt x="95084" y="810842"/>
                    </a:cubicBezTo>
                    <a:cubicBezTo>
                      <a:pt x="77392" y="802780"/>
                      <a:pt x="49976" y="778492"/>
                      <a:pt x="34160" y="756868"/>
                    </a:cubicBezTo>
                    <a:cubicBezTo>
                      <a:pt x="6592" y="719170"/>
                      <a:pt x="5236" y="705516"/>
                      <a:pt x="1264" y="425450"/>
                    </a:cubicBezTo>
                    <a:cubicBezTo>
                      <a:pt x="-3188" y="111796"/>
                      <a:pt x="1044" y="85436"/>
                      <a:pt x="65452" y="25428"/>
                    </a:cubicBezTo>
                    <a:cubicBezTo>
                      <a:pt x="91700" y="976"/>
                      <a:pt x="110140" y="0"/>
                      <a:pt x="546424" y="0"/>
                    </a:cubicBezTo>
                    <a:close/>
                    <a:moveTo>
                      <a:pt x="459576" y="481830"/>
                    </a:moveTo>
                    <a:cubicBezTo>
                      <a:pt x="374708" y="482196"/>
                      <a:pt x="305632" y="485060"/>
                      <a:pt x="299624" y="491066"/>
                    </a:cubicBezTo>
                    <a:cubicBezTo>
                      <a:pt x="294968" y="495724"/>
                      <a:pt x="291156" y="529402"/>
                      <a:pt x="291156" y="565908"/>
                    </a:cubicBezTo>
                    <a:cubicBezTo>
                      <a:pt x="291156" y="614718"/>
                      <a:pt x="296472" y="634324"/>
                      <a:pt x="311244" y="639992"/>
                    </a:cubicBezTo>
                    <a:cubicBezTo>
                      <a:pt x="345924" y="653298"/>
                      <a:pt x="761128" y="648556"/>
                      <a:pt x="787292" y="634554"/>
                    </a:cubicBezTo>
                    <a:cubicBezTo>
                      <a:pt x="805684" y="624712"/>
                      <a:pt x="811856" y="607796"/>
                      <a:pt x="811856" y="567244"/>
                    </a:cubicBezTo>
                    <a:cubicBezTo>
                      <a:pt x="811856" y="537454"/>
                      <a:pt x="805000" y="506222"/>
                      <a:pt x="796620" y="497840"/>
                    </a:cubicBezTo>
                    <a:cubicBezTo>
                      <a:pt x="786332" y="487552"/>
                      <a:pt x="601020" y="481220"/>
                      <a:pt x="459576" y="4818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7" name="任意多边形: 形状 216">
                <a:extLst>
                  <a:ext uri="{FF2B5EF4-FFF2-40B4-BE49-F238E27FC236}">
                    <a16:creationId xmlns:a16="http://schemas.microsoft.com/office/drawing/2014/main" id="{AA490D8B-102E-49B7-AD96-5FB8E7FA5B76}"/>
                  </a:ext>
                </a:extLst>
              </p:cNvPr>
              <p:cNvSpPr/>
              <p:nvPr/>
            </p:nvSpPr>
            <p:spPr>
              <a:xfrm>
                <a:off x="-15320244" y="10085543"/>
                <a:ext cx="1319348" cy="1135995"/>
              </a:xfrm>
              <a:custGeom>
                <a:avLst/>
                <a:gdLst>
                  <a:gd name="connsiteX0" fmla="*/ 422500 w 1319348"/>
                  <a:gd name="connsiteY0" fmla="*/ 249 h 1135995"/>
                  <a:gd name="connsiteX1" fmla="*/ 631456 w 1319348"/>
                  <a:gd name="connsiteY1" fmla="*/ 75477 h 1135995"/>
                  <a:gd name="connsiteX2" fmla="*/ 729516 w 1319348"/>
                  <a:gd name="connsiteY2" fmla="*/ 258547 h 1135995"/>
                  <a:gd name="connsiteX3" fmla="*/ 737988 w 1319348"/>
                  <a:gd name="connsiteY3" fmla="*/ 322411 h 1135995"/>
                  <a:gd name="connsiteX4" fmla="*/ 779496 w 1319348"/>
                  <a:gd name="connsiteY4" fmla="*/ 309671 h 1135995"/>
                  <a:gd name="connsiteX5" fmla="*/ 1319348 w 1319348"/>
                  <a:gd name="connsiteY5" fmla="*/ 369573 h 1135995"/>
                  <a:gd name="connsiteX6" fmla="*/ 1180940 w 1319348"/>
                  <a:gd name="connsiteY6" fmla="*/ 646945 h 1135995"/>
                  <a:gd name="connsiteX7" fmla="*/ 1107212 w 1319348"/>
                  <a:gd name="connsiteY7" fmla="*/ 633781 h 1135995"/>
                  <a:gd name="connsiteX8" fmla="*/ 723044 w 1319348"/>
                  <a:gd name="connsiteY8" fmla="*/ 573119 h 1135995"/>
                  <a:gd name="connsiteX9" fmla="*/ 667560 w 1319348"/>
                  <a:gd name="connsiteY9" fmla="*/ 669551 h 1135995"/>
                  <a:gd name="connsiteX10" fmla="*/ 1005024 w 1319348"/>
                  <a:gd name="connsiteY10" fmla="*/ 837091 h 1135995"/>
                  <a:gd name="connsiteX11" fmla="*/ 1052648 w 1319348"/>
                  <a:gd name="connsiteY11" fmla="*/ 883239 h 1135995"/>
                  <a:gd name="connsiteX12" fmla="*/ 950228 w 1319348"/>
                  <a:gd name="connsiteY12" fmla="*/ 1075819 h 1135995"/>
                  <a:gd name="connsiteX13" fmla="*/ 914628 w 1319348"/>
                  <a:gd name="connsiteY13" fmla="*/ 1134191 h 1135995"/>
                  <a:gd name="connsiteX14" fmla="*/ 793316 w 1319348"/>
                  <a:gd name="connsiteY14" fmla="*/ 1069167 h 1135995"/>
                  <a:gd name="connsiteX15" fmla="*/ 601796 w 1319348"/>
                  <a:gd name="connsiteY15" fmla="*/ 947483 h 1135995"/>
                  <a:gd name="connsiteX16" fmla="*/ 423996 w 1319348"/>
                  <a:gd name="connsiteY16" fmla="*/ 846055 h 1135995"/>
                  <a:gd name="connsiteX17" fmla="*/ 68396 w 1319348"/>
                  <a:gd name="connsiteY17" fmla="*/ 663023 h 1135995"/>
                  <a:gd name="connsiteX18" fmla="*/ 652 w 1319348"/>
                  <a:gd name="connsiteY18" fmla="*/ 636607 h 1135995"/>
                  <a:gd name="connsiteX19" fmla="*/ 169956 w 1319348"/>
                  <a:gd name="connsiteY19" fmla="*/ 284679 h 1135995"/>
                  <a:gd name="connsiteX20" fmla="*/ 360496 w 1319348"/>
                  <a:gd name="connsiteY20" fmla="*/ 14751 h 1135995"/>
                  <a:gd name="connsiteX21" fmla="*/ 422500 w 1319348"/>
                  <a:gd name="connsiteY21" fmla="*/ 249 h 1135995"/>
                  <a:gd name="connsiteX22" fmla="*/ 381516 w 1319348"/>
                  <a:gd name="connsiteY22" fmla="*/ 264623 h 1135995"/>
                  <a:gd name="connsiteX23" fmla="*/ 326596 w 1319348"/>
                  <a:gd name="connsiteY23" fmla="*/ 290799 h 1135995"/>
                  <a:gd name="connsiteX24" fmla="*/ 273384 w 1319348"/>
                  <a:gd name="connsiteY24" fmla="*/ 377637 h 1135995"/>
                  <a:gd name="connsiteX25" fmla="*/ 254064 w 1319348"/>
                  <a:gd name="connsiteY25" fmla="*/ 435965 h 1135995"/>
                  <a:gd name="connsiteX26" fmla="*/ 375632 w 1319348"/>
                  <a:gd name="connsiteY26" fmla="*/ 504637 h 1135995"/>
                  <a:gd name="connsiteX27" fmla="*/ 514768 w 1319348"/>
                  <a:gd name="connsiteY27" fmla="*/ 583959 h 1135995"/>
                  <a:gd name="connsiteX28" fmla="*/ 564228 w 1319348"/>
                  <a:gd name="connsiteY28" fmla="*/ 522515 h 1135995"/>
                  <a:gd name="connsiteX29" fmla="*/ 596112 w 1319348"/>
                  <a:gd name="connsiteY29" fmla="*/ 450423 h 1135995"/>
                  <a:gd name="connsiteX30" fmla="*/ 560640 w 1319348"/>
                  <a:gd name="connsiteY30" fmla="*/ 391215 h 1135995"/>
                  <a:gd name="connsiteX31" fmla="*/ 461880 w 1319348"/>
                  <a:gd name="connsiteY31" fmla="*/ 297379 h 1135995"/>
                  <a:gd name="connsiteX32" fmla="*/ 381516 w 1319348"/>
                  <a:gd name="connsiteY32" fmla="*/ 264623 h 113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19348" h="1135995">
                    <a:moveTo>
                      <a:pt x="422500" y="249"/>
                    </a:moveTo>
                    <a:cubicBezTo>
                      <a:pt x="492384" y="-3021"/>
                      <a:pt x="579944" y="26069"/>
                      <a:pt x="631456" y="75477"/>
                    </a:cubicBezTo>
                    <a:cubicBezTo>
                      <a:pt x="692032" y="133583"/>
                      <a:pt x="719824" y="185463"/>
                      <a:pt x="729516" y="258547"/>
                    </a:cubicBezTo>
                    <a:lnTo>
                      <a:pt x="737988" y="322411"/>
                    </a:lnTo>
                    <a:lnTo>
                      <a:pt x="779496" y="309671"/>
                    </a:lnTo>
                    <a:cubicBezTo>
                      <a:pt x="846688" y="289049"/>
                      <a:pt x="1319348" y="341495"/>
                      <a:pt x="1319348" y="369573"/>
                    </a:cubicBezTo>
                    <a:cubicBezTo>
                      <a:pt x="1319348" y="388151"/>
                      <a:pt x="1199444" y="628443"/>
                      <a:pt x="1180940" y="646945"/>
                    </a:cubicBezTo>
                    <a:cubicBezTo>
                      <a:pt x="1172320" y="655563"/>
                      <a:pt x="1148184" y="651255"/>
                      <a:pt x="1107212" y="633781"/>
                    </a:cubicBezTo>
                    <a:cubicBezTo>
                      <a:pt x="990296" y="583919"/>
                      <a:pt x="789112" y="552149"/>
                      <a:pt x="723044" y="573119"/>
                    </a:cubicBezTo>
                    <a:cubicBezTo>
                      <a:pt x="692508" y="582811"/>
                      <a:pt x="651716" y="653709"/>
                      <a:pt x="667560" y="669551"/>
                    </a:cubicBezTo>
                    <a:cubicBezTo>
                      <a:pt x="678480" y="680471"/>
                      <a:pt x="917616" y="799195"/>
                      <a:pt x="1005024" y="837091"/>
                    </a:cubicBezTo>
                    <a:cubicBezTo>
                      <a:pt x="1037388" y="851123"/>
                      <a:pt x="1052648" y="865907"/>
                      <a:pt x="1052648" y="883239"/>
                    </a:cubicBezTo>
                    <a:cubicBezTo>
                      <a:pt x="1052648" y="907977"/>
                      <a:pt x="1010848" y="986571"/>
                      <a:pt x="950228" y="1075819"/>
                    </a:cubicBezTo>
                    <a:cubicBezTo>
                      <a:pt x="933944" y="1099795"/>
                      <a:pt x="917924" y="1126061"/>
                      <a:pt x="914628" y="1134191"/>
                    </a:cubicBezTo>
                    <a:cubicBezTo>
                      <a:pt x="910968" y="1143215"/>
                      <a:pt x="863728" y="1117895"/>
                      <a:pt x="793316" y="1069167"/>
                    </a:cubicBezTo>
                    <a:cubicBezTo>
                      <a:pt x="729892" y="1025275"/>
                      <a:pt x="643708" y="970517"/>
                      <a:pt x="601796" y="947483"/>
                    </a:cubicBezTo>
                    <a:cubicBezTo>
                      <a:pt x="559888" y="924451"/>
                      <a:pt x="479876" y="878807"/>
                      <a:pt x="423996" y="846055"/>
                    </a:cubicBezTo>
                    <a:cubicBezTo>
                      <a:pt x="274004" y="758139"/>
                      <a:pt x="140172" y="689255"/>
                      <a:pt x="68396" y="663023"/>
                    </a:cubicBezTo>
                    <a:cubicBezTo>
                      <a:pt x="33472" y="650261"/>
                      <a:pt x="2984" y="638373"/>
                      <a:pt x="652" y="636607"/>
                    </a:cubicBezTo>
                    <a:cubicBezTo>
                      <a:pt x="-8984" y="629319"/>
                      <a:pt x="89996" y="423567"/>
                      <a:pt x="169956" y="284679"/>
                    </a:cubicBezTo>
                    <a:cubicBezTo>
                      <a:pt x="292288" y="72187"/>
                      <a:pt x="317636" y="36279"/>
                      <a:pt x="360496" y="14751"/>
                    </a:cubicBezTo>
                    <a:cubicBezTo>
                      <a:pt x="377872" y="6023"/>
                      <a:pt x="399204" y="1339"/>
                      <a:pt x="422500" y="249"/>
                    </a:cubicBezTo>
                    <a:close/>
                    <a:moveTo>
                      <a:pt x="381516" y="264623"/>
                    </a:moveTo>
                    <a:cubicBezTo>
                      <a:pt x="362744" y="263711"/>
                      <a:pt x="348208" y="272619"/>
                      <a:pt x="326596" y="290799"/>
                    </a:cubicBezTo>
                    <a:cubicBezTo>
                      <a:pt x="307956" y="306479"/>
                      <a:pt x="284008" y="345557"/>
                      <a:pt x="273384" y="377637"/>
                    </a:cubicBezTo>
                    <a:lnTo>
                      <a:pt x="254064" y="435965"/>
                    </a:lnTo>
                    <a:lnTo>
                      <a:pt x="375632" y="504637"/>
                    </a:lnTo>
                    <a:cubicBezTo>
                      <a:pt x="442492" y="542407"/>
                      <a:pt x="505104" y="578101"/>
                      <a:pt x="514768" y="583959"/>
                    </a:cubicBezTo>
                    <a:cubicBezTo>
                      <a:pt x="527932" y="591935"/>
                      <a:pt x="540352" y="576507"/>
                      <a:pt x="564228" y="522515"/>
                    </a:cubicBezTo>
                    <a:lnTo>
                      <a:pt x="596112" y="450423"/>
                    </a:lnTo>
                    <a:lnTo>
                      <a:pt x="560640" y="391215"/>
                    </a:lnTo>
                    <a:cubicBezTo>
                      <a:pt x="536308" y="350605"/>
                      <a:pt x="505288" y="321131"/>
                      <a:pt x="461880" y="297379"/>
                    </a:cubicBezTo>
                    <a:cubicBezTo>
                      <a:pt x="423304" y="276271"/>
                      <a:pt x="400288" y="265535"/>
                      <a:pt x="381516" y="2646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8" name="任意多边形: 形状 217">
                <a:extLst>
                  <a:ext uri="{FF2B5EF4-FFF2-40B4-BE49-F238E27FC236}">
                    <a16:creationId xmlns:a16="http://schemas.microsoft.com/office/drawing/2014/main" id="{13E821FA-EB54-4F0D-A6B4-01922589EE67}"/>
                  </a:ext>
                </a:extLst>
              </p:cNvPr>
              <p:cNvSpPr/>
              <p:nvPr/>
            </p:nvSpPr>
            <p:spPr>
              <a:xfrm>
                <a:off x="-28552122" y="10582571"/>
                <a:ext cx="1203527" cy="1174830"/>
              </a:xfrm>
              <a:custGeom>
                <a:avLst/>
                <a:gdLst>
                  <a:gd name="connsiteX0" fmla="*/ 535927 w 1203527"/>
                  <a:gd name="connsiteY0" fmla="*/ 42 h 1174830"/>
                  <a:gd name="connsiteX1" fmla="*/ 746811 w 1203527"/>
                  <a:gd name="connsiteY1" fmla="*/ 32830 h 1174830"/>
                  <a:gd name="connsiteX2" fmla="*/ 999515 w 1203527"/>
                  <a:gd name="connsiteY2" fmla="*/ 261394 h 1174830"/>
                  <a:gd name="connsiteX3" fmla="*/ 1203527 w 1203527"/>
                  <a:gd name="connsiteY3" fmla="*/ 616766 h 1174830"/>
                  <a:gd name="connsiteX4" fmla="*/ 1168603 w 1203527"/>
                  <a:gd name="connsiteY4" fmla="*/ 631622 h 1174830"/>
                  <a:gd name="connsiteX5" fmla="*/ 1072423 w 1203527"/>
                  <a:gd name="connsiteY5" fmla="*/ 672622 h 1174830"/>
                  <a:gd name="connsiteX6" fmla="*/ 984651 w 1203527"/>
                  <a:gd name="connsiteY6" fmla="*/ 696158 h 1174830"/>
                  <a:gd name="connsiteX7" fmla="*/ 956379 w 1203527"/>
                  <a:gd name="connsiteY7" fmla="*/ 584280 h 1174830"/>
                  <a:gd name="connsiteX8" fmla="*/ 774659 w 1203527"/>
                  <a:gd name="connsiteY8" fmla="*/ 265302 h 1174830"/>
                  <a:gd name="connsiteX9" fmla="*/ 388335 w 1203527"/>
                  <a:gd name="connsiteY9" fmla="*/ 389030 h 1174830"/>
                  <a:gd name="connsiteX10" fmla="*/ 205723 w 1203527"/>
                  <a:gd name="connsiteY10" fmla="*/ 607006 h 1174830"/>
                  <a:gd name="connsiteX11" fmla="*/ 210703 w 1203527"/>
                  <a:gd name="connsiteY11" fmla="*/ 725394 h 1174830"/>
                  <a:gd name="connsiteX12" fmla="*/ 212611 w 1203527"/>
                  <a:gd name="connsiteY12" fmla="*/ 731142 h 1174830"/>
                  <a:gd name="connsiteX13" fmla="*/ 212319 w 1203527"/>
                  <a:gd name="connsiteY13" fmla="*/ 733506 h 1174830"/>
                  <a:gd name="connsiteX14" fmla="*/ 224855 w 1203527"/>
                  <a:gd name="connsiteY14" fmla="*/ 769542 h 1174830"/>
                  <a:gd name="connsiteX15" fmla="*/ 225999 w 1203527"/>
                  <a:gd name="connsiteY15" fmla="*/ 771500 h 1174830"/>
                  <a:gd name="connsiteX16" fmla="*/ 228927 w 1203527"/>
                  <a:gd name="connsiteY16" fmla="*/ 780334 h 1174830"/>
                  <a:gd name="connsiteX17" fmla="*/ 256059 w 1203527"/>
                  <a:gd name="connsiteY17" fmla="*/ 825580 h 1174830"/>
                  <a:gd name="connsiteX18" fmla="*/ 268367 w 1203527"/>
                  <a:gd name="connsiteY18" fmla="*/ 839646 h 1174830"/>
                  <a:gd name="connsiteX19" fmla="*/ 289483 w 1203527"/>
                  <a:gd name="connsiteY19" fmla="*/ 870030 h 1174830"/>
                  <a:gd name="connsiteX20" fmla="*/ 505203 w 1203527"/>
                  <a:gd name="connsiteY20" fmla="*/ 870030 h 1174830"/>
                  <a:gd name="connsiteX21" fmla="*/ 720923 w 1203527"/>
                  <a:gd name="connsiteY21" fmla="*/ 864590 h 1174830"/>
                  <a:gd name="connsiteX22" fmla="*/ 674991 w 1203527"/>
                  <a:gd name="connsiteY22" fmla="*/ 782040 h 1174830"/>
                  <a:gd name="connsiteX23" fmla="*/ 663951 w 1203527"/>
                  <a:gd name="connsiteY23" fmla="*/ 763510 h 1174830"/>
                  <a:gd name="connsiteX24" fmla="*/ 703439 w 1203527"/>
                  <a:gd name="connsiteY24" fmla="*/ 827266 h 1174830"/>
                  <a:gd name="connsiteX25" fmla="*/ 755839 w 1203527"/>
                  <a:gd name="connsiteY25" fmla="*/ 924038 h 1174830"/>
                  <a:gd name="connsiteX26" fmla="*/ 650779 w 1203527"/>
                  <a:gd name="connsiteY26" fmla="*/ 980454 h 1174830"/>
                  <a:gd name="connsiteX27" fmla="*/ 452811 w 1203527"/>
                  <a:gd name="connsiteY27" fmla="*/ 1100210 h 1174830"/>
                  <a:gd name="connsiteX28" fmla="*/ 346535 w 1203527"/>
                  <a:gd name="connsiteY28" fmla="*/ 1174830 h 1174830"/>
                  <a:gd name="connsiteX29" fmla="*/ 200107 w 1203527"/>
                  <a:gd name="connsiteY29" fmla="*/ 1008814 h 1174830"/>
                  <a:gd name="connsiteX30" fmla="*/ 126295 w 1203527"/>
                  <a:gd name="connsiteY30" fmla="*/ 254016 h 1174830"/>
                  <a:gd name="connsiteX31" fmla="*/ 517727 w 1203527"/>
                  <a:gd name="connsiteY31" fmla="*/ 1526 h 1174830"/>
                  <a:gd name="connsiteX32" fmla="*/ 535927 w 1203527"/>
                  <a:gd name="connsiteY32" fmla="*/ 42 h 117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3527" h="1174830">
                    <a:moveTo>
                      <a:pt x="535927" y="42"/>
                    </a:moveTo>
                    <a:cubicBezTo>
                      <a:pt x="586975" y="-926"/>
                      <a:pt x="692951" y="14878"/>
                      <a:pt x="746811" y="32830"/>
                    </a:cubicBezTo>
                    <a:cubicBezTo>
                      <a:pt x="826295" y="59320"/>
                      <a:pt x="910655" y="135616"/>
                      <a:pt x="999515" y="261394"/>
                    </a:cubicBezTo>
                    <a:cubicBezTo>
                      <a:pt x="1047703" y="329590"/>
                      <a:pt x="1203527" y="601030"/>
                      <a:pt x="1203527" y="616766"/>
                    </a:cubicBezTo>
                    <a:cubicBezTo>
                      <a:pt x="1203527" y="620986"/>
                      <a:pt x="1187811" y="627670"/>
                      <a:pt x="1168603" y="631622"/>
                    </a:cubicBezTo>
                    <a:cubicBezTo>
                      <a:pt x="1149391" y="635574"/>
                      <a:pt x="1106111" y="654026"/>
                      <a:pt x="1072423" y="672622"/>
                    </a:cubicBezTo>
                    <a:cubicBezTo>
                      <a:pt x="1028575" y="696828"/>
                      <a:pt x="1003635" y="703514"/>
                      <a:pt x="984651" y="696158"/>
                    </a:cubicBezTo>
                    <a:cubicBezTo>
                      <a:pt x="961047" y="687010"/>
                      <a:pt x="957935" y="674704"/>
                      <a:pt x="956379" y="584280"/>
                    </a:cubicBezTo>
                    <a:cubicBezTo>
                      <a:pt x="953571" y="421422"/>
                      <a:pt x="875399" y="284198"/>
                      <a:pt x="774659" y="265302"/>
                    </a:cubicBezTo>
                    <a:cubicBezTo>
                      <a:pt x="660859" y="243952"/>
                      <a:pt x="495591" y="296882"/>
                      <a:pt x="388335" y="389030"/>
                    </a:cubicBezTo>
                    <a:cubicBezTo>
                      <a:pt x="232411" y="522990"/>
                      <a:pt x="216151" y="542396"/>
                      <a:pt x="205723" y="607006"/>
                    </a:cubicBezTo>
                    <a:cubicBezTo>
                      <a:pt x="199599" y="644930"/>
                      <a:pt x="201787" y="686678"/>
                      <a:pt x="210703" y="725394"/>
                    </a:cubicBezTo>
                    <a:lnTo>
                      <a:pt x="212611" y="731142"/>
                    </a:lnTo>
                    <a:lnTo>
                      <a:pt x="212319" y="733506"/>
                    </a:lnTo>
                    <a:cubicBezTo>
                      <a:pt x="212911" y="741364"/>
                      <a:pt x="217667" y="754580"/>
                      <a:pt x="224855" y="769542"/>
                    </a:cubicBezTo>
                    <a:lnTo>
                      <a:pt x="225999" y="771500"/>
                    </a:lnTo>
                    <a:lnTo>
                      <a:pt x="228927" y="780334"/>
                    </a:lnTo>
                    <a:cubicBezTo>
                      <a:pt x="236551" y="797316"/>
                      <a:pt x="245663" y="812684"/>
                      <a:pt x="256059" y="825580"/>
                    </a:cubicBezTo>
                    <a:lnTo>
                      <a:pt x="268367" y="839646"/>
                    </a:lnTo>
                    <a:lnTo>
                      <a:pt x="289483" y="870030"/>
                    </a:lnTo>
                    <a:lnTo>
                      <a:pt x="505203" y="870030"/>
                    </a:lnTo>
                    <a:cubicBezTo>
                      <a:pt x="623851" y="870030"/>
                      <a:pt x="720923" y="867582"/>
                      <a:pt x="720923" y="864590"/>
                    </a:cubicBezTo>
                    <a:cubicBezTo>
                      <a:pt x="720923" y="861598"/>
                      <a:pt x="700255" y="824450"/>
                      <a:pt x="674991" y="782040"/>
                    </a:cubicBezTo>
                    <a:lnTo>
                      <a:pt x="663951" y="763510"/>
                    </a:lnTo>
                    <a:lnTo>
                      <a:pt x="703439" y="827266"/>
                    </a:lnTo>
                    <a:cubicBezTo>
                      <a:pt x="734327" y="874290"/>
                      <a:pt x="757907" y="917838"/>
                      <a:pt x="755839" y="924038"/>
                    </a:cubicBezTo>
                    <a:cubicBezTo>
                      <a:pt x="753775" y="930240"/>
                      <a:pt x="706495" y="955626"/>
                      <a:pt x="650779" y="980454"/>
                    </a:cubicBezTo>
                    <a:cubicBezTo>
                      <a:pt x="595063" y="1005282"/>
                      <a:pt x="505979" y="1059172"/>
                      <a:pt x="452811" y="1100210"/>
                    </a:cubicBezTo>
                    <a:cubicBezTo>
                      <a:pt x="399647" y="1141252"/>
                      <a:pt x="351823" y="1174830"/>
                      <a:pt x="346535" y="1174830"/>
                    </a:cubicBezTo>
                    <a:cubicBezTo>
                      <a:pt x="332135" y="1174830"/>
                      <a:pt x="256319" y="1088872"/>
                      <a:pt x="200107" y="1008814"/>
                    </a:cubicBezTo>
                    <a:cubicBezTo>
                      <a:pt x="-41849" y="664210"/>
                      <a:pt x="-61833" y="459858"/>
                      <a:pt x="126295" y="254016"/>
                    </a:cubicBezTo>
                    <a:cubicBezTo>
                      <a:pt x="244263" y="124938"/>
                      <a:pt x="403143" y="22454"/>
                      <a:pt x="517727" y="1526"/>
                    </a:cubicBezTo>
                    <a:cubicBezTo>
                      <a:pt x="522463" y="660"/>
                      <a:pt x="528635" y="180"/>
                      <a:pt x="535927" y="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9" name="任意多边形: 形状 218">
                <a:extLst>
                  <a:ext uri="{FF2B5EF4-FFF2-40B4-BE49-F238E27FC236}">
                    <a16:creationId xmlns:a16="http://schemas.microsoft.com/office/drawing/2014/main" id="{6F96B7FA-1473-4D48-8EB6-B8DD3DEF6119}"/>
                  </a:ext>
                </a:extLst>
              </p:cNvPr>
              <p:cNvSpPr/>
              <p:nvPr/>
            </p:nvSpPr>
            <p:spPr>
              <a:xfrm>
                <a:off x="-15765913" y="10809058"/>
                <a:ext cx="1237895" cy="1183526"/>
              </a:xfrm>
              <a:custGeom>
                <a:avLst/>
                <a:gdLst>
                  <a:gd name="connsiteX0" fmla="*/ 395110 w 1237895"/>
                  <a:gd name="connsiteY0" fmla="*/ 1279 h 1183526"/>
                  <a:gd name="connsiteX1" fmla="*/ 467142 w 1237895"/>
                  <a:gd name="connsiteY1" fmla="*/ 59723 h 1183526"/>
                  <a:gd name="connsiteX2" fmla="*/ 521818 w 1237895"/>
                  <a:gd name="connsiteY2" fmla="*/ 120791 h 1183526"/>
                  <a:gd name="connsiteX3" fmla="*/ 446226 w 1237895"/>
                  <a:gd name="connsiteY3" fmla="*/ 204203 h 1183526"/>
                  <a:gd name="connsiteX4" fmla="*/ 325926 w 1237895"/>
                  <a:gd name="connsiteY4" fmla="*/ 349845 h 1183526"/>
                  <a:gd name="connsiteX5" fmla="*/ 281218 w 1237895"/>
                  <a:gd name="connsiteY5" fmla="*/ 412075 h 1183526"/>
                  <a:gd name="connsiteX6" fmla="*/ 353190 w 1237895"/>
                  <a:gd name="connsiteY6" fmla="*/ 467991 h 1183526"/>
                  <a:gd name="connsiteX7" fmla="*/ 533026 w 1237895"/>
                  <a:gd name="connsiteY7" fmla="*/ 586449 h 1183526"/>
                  <a:gd name="connsiteX8" fmla="*/ 545814 w 1237895"/>
                  <a:gd name="connsiteY8" fmla="*/ 567231 h 1183526"/>
                  <a:gd name="connsiteX9" fmla="*/ 583474 w 1237895"/>
                  <a:gd name="connsiteY9" fmla="*/ 500119 h 1183526"/>
                  <a:gd name="connsiteX10" fmla="*/ 634082 w 1237895"/>
                  <a:gd name="connsiteY10" fmla="*/ 410255 h 1183526"/>
                  <a:gd name="connsiteX11" fmla="*/ 744146 w 1237895"/>
                  <a:gd name="connsiteY11" fmla="*/ 420765 h 1183526"/>
                  <a:gd name="connsiteX12" fmla="*/ 803898 w 1237895"/>
                  <a:gd name="connsiteY12" fmla="*/ 479671 h 1183526"/>
                  <a:gd name="connsiteX13" fmla="*/ 746614 w 1237895"/>
                  <a:gd name="connsiteY13" fmla="*/ 526683 h 1183526"/>
                  <a:gd name="connsiteX14" fmla="*/ 661478 w 1237895"/>
                  <a:gd name="connsiteY14" fmla="*/ 626411 h 1183526"/>
                  <a:gd name="connsiteX15" fmla="*/ 633622 w 1237895"/>
                  <a:gd name="connsiteY15" fmla="*/ 679127 h 1183526"/>
                  <a:gd name="connsiteX16" fmla="*/ 733350 w 1237895"/>
                  <a:gd name="connsiteY16" fmla="*/ 749405 h 1183526"/>
                  <a:gd name="connsiteX17" fmla="*/ 966566 w 1237895"/>
                  <a:gd name="connsiteY17" fmla="*/ 774327 h 1183526"/>
                  <a:gd name="connsiteX18" fmla="*/ 1035818 w 1237895"/>
                  <a:gd name="connsiteY18" fmla="*/ 649731 h 1183526"/>
                  <a:gd name="connsiteX19" fmla="*/ 1085862 w 1237895"/>
                  <a:gd name="connsiteY19" fmla="*/ 538465 h 1183526"/>
                  <a:gd name="connsiteX20" fmla="*/ 1106402 w 1237895"/>
                  <a:gd name="connsiteY20" fmla="*/ 483691 h 1183526"/>
                  <a:gd name="connsiteX21" fmla="*/ 1237742 w 1237895"/>
                  <a:gd name="connsiteY21" fmla="*/ 615071 h 1183526"/>
                  <a:gd name="connsiteX22" fmla="*/ 1101438 w 1237895"/>
                  <a:gd name="connsiteY22" fmla="*/ 824623 h 1183526"/>
                  <a:gd name="connsiteX23" fmla="*/ 907762 w 1237895"/>
                  <a:gd name="connsiteY23" fmla="*/ 1097459 h 1183526"/>
                  <a:gd name="connsiteX24" fmla="*/ 846046 w 1237895"/>
                  <a:gd name="connsiteY24" fmla="*/ 1183183 h 1183526"/>
                  <a:gd name="connsiteX25" fmla="*/ 768298 w 1237895"/>
                  <a:gd name="connsiteY25" fmla="*/ 1128567 h 1183526"/>
                  <a:gd name="connsiteX26" fmla="*/ 173774 w 1237895"/>
                  <a:gd name="connsiteY26" fmla="*/ 676883 h 1183526"/>
                  <a:gd name="connsiteX27" fmla="*/ 53122 w 1237895"/>
                  <a:gd name="connsiteY27" fmla="*/ 609203 h 1183526"/>
                  <a:gd name="connsiteX28" fmla="*/ 598 w 1237895"/>
                  <a:gd name="connsiteY28" fmla="*/ 584907 h 1183526"/>
                  <a:gd name="connsiteX29" fmla="*/ 381918 w 1237895"/>
                  <a:gd name="connsiteY29" fmla="*/ 13445 h 1183526"/>
                  <a:gd name="connsiteX30" fmla="*/ 395110 w 1237895"/>
                  <a:gd name="connsiteY30" fmla="*/ 1279 h 118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7895" h="1183526">
                    <a:moveTo>
                      <a:pt x="395110" y="1279"/>
                    </a:moveTo>
                    <a:cubicBezTo>
                      <a:pt x="407810" y="-4707"/>
                      <a:pt x="422242" y="9571"/>
                      <a:pt x="467142" y="59723"/>
                    </a:cubicBezTo>
                    <a:lnTo>
                      <a:pt x="521818" y="120791"/>
                    </a:lnTo>
                    <a:lnTo>
                      <a:pt x="446226" y="204203"/>
                    </a:lnTo>
                    <a:cubicBezTo>
                      <a:pt x="404650" y="250081"/>
                      <a:pt x="350514" y="315619"/>
                      <a:pt x="325926" y="349845"/>
                    </a:cubicBezTo>
                    <a:lnTo>
                      <a:pt x="281218" y="412075"/>
                    </a:lnTo>
                    <a:lnTo>
                      <a:pt x="353190" y="467991"/>
                    </a:lnTo>
                    <a:cubicBezTo>
                      <a:pt x="490566" y="574719"/>
                      <a:pt x="520310" y="594309"/>
                      <a:pt x="533026" y="586449"/>
                    </a:cubicBezTo>
                    <a:cubicBezTo>
                      <a:pt x="540058" y="582103"/>
                      <a:pt x="545814" y="573455"/>
                      <a:pt x="545814" y="567231"/>
                    </a:cubicBezTo>
                    <a:cubicBezTo>
                      <a:pt x="545814" y="561009"/>
                      <a:pt x="562758" y="530807"/>
                      <a:pt x="583474" y="500119"/>
                    </a:cubicBezTo>
                    <a:cubicBezTo>
                      <a:pt x="604186" y="469427"/>
                      <a:pt x="626958" y="428991"/>
                      <a:pt x="634082" y="410255"/>
                    </a:cubicBezTo>
                    <a:cubicBezTo>
                      <a:pt x="655246" y="354595"/>
                      <a:pt x="679362" y="356897"/>
                      <a:pt x="744146" y="420765"/>
                    </a:cubicBezTo>
                    <a:lnTo>
                      <a:pt x="803898" y="479671"/>
                    </a:lnTo>
                    <a:lnTo>
                      <a:pt x="746614" y="526683"/>
                    </a:lnTo>
                    <a:cubicBezTo>
                      <a:pt x="715110" y="552539"/>
                      <a:pt x="676798" y="597419"/>
                      <a:pt x="661478" y="626411"/>
                    </a:cubicBezTo>
                    <a:lnTo>
                      <a:pt x="633622" y="679127"/>
                    </a:lnTo>
                    <a:lnTo>
                      <a:pt x="733350" y="749405"/>
                    </a:lnTo>
                    <a:cubicBezTo>
                      <a:pt x="903598" y="869383"/>
                      <a:pt x="921774" y="871325"/>
                      <a:pt x="966566" y="774327"/>
                    </a:cubicBezTo>
                    <a:cubicBezTo>
                      <a:pt x="982042" y="740815"/>
                      <a:pt x="1013206" y="684747"/>
                      <a:pt x="1035818" y="649731"/>
                    </a:cubicBezTo>
                    <a:cubicBezTo>
                      <a:pt x="1058430" y="614715"/>
                      <a:pt x="1080950" y="564647"/>
                      <a:pt x="1085862" y="538465"/>
                    </a:cubicBezTo>
                    <a:cubicBezTo>
                      <a:pt x="1090774" y="512285"/>
                      <a:pt x="1100018" y="487635"/>
                      <a:pt x="1106402" y="483691"/>
                    </a:cubicBezTo>
                    <a:cubicBezTo>
                      <a:pt x="1117802" y="476645"/>
                      <a:pt x="1224850" y="583727"/>
                      <a:pt x="1237742" y="615071"/>
                    </a:cubicBezTo>
                    <a:cubicBezTo>
                      <a:pt x="1241358" y="623859"/>
                      <a:pt x="1180018" y="718159"/>
                      <a:pt x="1101438" y="824623"/>
                    </a:cubicBezTo>
                    <a:cubicBezTo>
                      <a:pt x="1022854" y="931087"/>
                      <a:pt x="935702" y="1053863"/>
                      <a:pt x="907762" y="1097459"/>
                    </a:cubicBezTo>
                    <a:cubicBezTo>
                      <a:pt x="879822" y="1141055"/>
                      <a:pt x="852050" y="1179631"/>
                      <a:pt x="846046" y="1183183"/>
                    </a:cubicBezTo>
                    <a:cubicBezTo>
                      <a:pt x="840038" y="1186739"/>
                      <a:pt x="805054" y="1162159"/>
                      <a:pt x="768298" y="1128567"/>
                    </a:cubicBezTo>
                    <a:cubicBezTo>
                      <a:pt x="690702" y="1057647"/>
                      <a:pt x="281714" y="746927"/>
                      <a:pt x="173774" y="676883"/>
                    </a:cubicBezTo>
                    <a:cubicBezTo>
                      <a:pt x="133298" y="650617"/>
                      <a:pt x="79006" y="620163"/>
                      <a:pt x="53122" y="609203"/>
                    </a:cubicBezTo>
                    <a:cubicBezTo>
                      <a:pt x="27238" y="598243"/>
                      <a:pt x="3606" y="587313"/>
                      <a:pt x="598" y="584907"/>
                    </a:cubicBezTo>
                    <a:cubicBezTo>
                      <a:pt x="-14590" y="572773"/>
                      <a:pt x="263110" y="156599"/>
                      <a:pt x="381918" y="13445"/>
                    </a:cubicBezTo>
                    <a:cubicBezTo>
                      <a:pt x="386830" y="7523"/>
                      <a:pt x="390874" y="3275"/>
                      <a:pt x="395110" y="12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0" name="任意多边形: 形状 219">
                <a:extLst>
                  <a:ext uri="{FF2B5EF4-FFF2-40B4-BE49-F238E27FC236}">
                    <a16:creationId xmlns:a16="http://schemas.microsoft.com/office/drawing/2014/main" id="{9EF0F578-F082-4988-98A5-BF23FDBCB10E}"/>
                  </a:ext>
                </a:extLst>
              </p:cNvPr>
              <p:cNvSpPr/>
              <p:nvPr/>
            </p:nvSpPr>
            <p:spPr>
              <a:xfrm>
                <a:off x="-28026704" y="11242481"/>
                <a:ext cx="130856" cy="90715"/>
              </a:xfrm>
              <a:custGeom>
                <a:avLst/>
                <a:gdLst>
                  <a:gd name="connsiteX0" fmla="*/ 62796 w 130856"/>
                  <a:gd name="connsiteY0" fmla="*/ 467 h 90715"/>
                  <a:gd name="connsiteX1" fmla="*/ 106348 w 130856"/>
                  <a:gd name="connsiteY1" fmla="*/ 44389 h 90715"/>
                  <a:gd name="connsiteX2" fmla="*/ 116804 w 130856"/>
                  <a:gd name="connsiteY2" fmla="*/ 65683 h 90715"/>
                  <a:gd name="connsiteX3" fmla="*/ 130856 w 130856"/>
                  <a:gd name="connsiteY3" fmla="*/ 90715 h 90715"/>
                  <a:gd name="connsiteX4" fmla="*/ 103636 w 130856"/>
                  <a:gd name="connsiteY4" fmla="*/ 45021 h 90715"/>
                  <a:gd name="connsiteX5" fmla="*/ 0 w 130856"/>
                  <a:gd name="connsiteY5" fmla="*/ 45021 h 90715"/>
                  <a:gd name="connsiteX6" fmla="*/ 13328 w 130856"/>
                  <a:gd name="connsiteY6" fmla="*/ 29183 h 90715"/>
                  <a:gd name="connsiteX7" fmla="*/ 62796 w 130856"/>
                  <a:gd name="connsiteY7" fmla="*/ 467 h 9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56" h="90715">
                    <a:moveTo>
                      <a:pt x="62796" y="467"/>
                    </a:moveTo>
                    <a:cubicBezTo>
                      <a:pt x="79612" y="3215"/>
                      <a:pt x="95444" y="18071"/>
                      <a:pt x="106348" y="44389"/>
                    </a:cubicBezTo>
                    <a:cubicBezTo>
                      <a:pt x="108484" y="49541"/>
                      <a:pt x="112100" y="56863"/>
                      <a:pt x="116804" y="65683"/>
                    </a:cubicBezTo>
                    <a:lnTo>
                      <a:pt x="130856" y="90715"/>
                    </a:lnTo>
                    <a:lnTo>
                      <a:pt x="103636" y="45021"/>
                    </a:lnTo>
                    <a:lnTo>
                      <a:pt x="0" y="45021"/>
                    </a:lnTo>
                    <a:lnTo>
                      <a:pt x="13328" y="29183"/>
                    </a:lnTo>
                    <a:cubicBezTo>
                      <a:pt x="28172" y="7075"/>
                      <a:pt x="45980" y="-2283"/>
                      <a:pt x="62796" y="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1" name="任意多边形: 形状 220">
                <a:extLst>
                  <a:ext uri="{FF2B5EF4-FFF2-40B4-BE49-F238E27FC236}">
                    <a16:creationId xmlns:a16="http://schemas.microsoft.com/office/drawing/2014/main" id="{2023804B-3C9F-47A3-BF88-090B93137E2C}"/>
                  </a:ext>
                </a:extLst>
              </p:cNvPr>
              <p:cNvSpPr/>
              <p:nvPr/>
            </p:nvSpPr>
            <p:spPr>
              <a:xfrm>
                <a:off x="-28072500" y="11287501"/>
                <a:ext cx="1339444" cy="1401880"/>
              </a:xfrm>
              <a:custGeom>
                <a:avLst/>
                <a:gdLst>
                  <a:gd name="connsiteX0" fmla="*/ 778928 w 1339444"/>
                  <a:gd name="connsiteY0" fmla="*/ 0 h 1401880"/>
                  <a:gd name="connsiteX1" fmla="*/ 847256 w 1339444"/>
                  <a:gd name="connsiteY1" fmla="*/ 73024 h 1401880"/>
                  <a:gd name="connsiteX2" fmla="*/ 938608 w 1339444"/>
                  <a:gd name="connsiteY2" fmla="*/ 183188 h 1401880"/>
                  <a:gd name="connsiteX3" fmla="*/ 977900 w 1339444"/>
                  <a:gd name="connsiteY3" fmla="*/ 235110 h 1401880"/>
                  <a:gd name="connsiteX4" fmla="*/ 873128 w 1339444"/>
                  <a:gd name="connsiteY4" fmla="*/ 319994 h 1401880"/>
                  <a:gd name="connsiteX5" fmla="*/ 708084 w 1339444"/>
                  <a:gd name="connsiteY5" fmla="*/ 456524 h 1401880"/>
                  <a:gd name="connsiteX6" fmla="*/ 647820 w 1339444"/>
                  <a:gd name="connsiteY6" fmla="*/ 522948 h 1401880"/>
                  <a:gd name="connsiteX7" fmla="*/ 725032 w 1339444"/>
                  <a:gd name="connsiteY7" fmla="*/ 622760 h 1401880"/>
                  <a:gd name="connsiteX8" fmla="*/ 873096 w 1339444"/>
                  <a:gd name="connsiteY8" fmla="*/ 713986 h 1401880"/>
                  <a:gd name="connsiteX9" fmla="*/ 987408 w 1339444"/>
                  <a:gd name="connsiteY9" fmla="*/ 610614 h 1401880"/>
                  <a:gd name="connsiteX10" fmla="*/ 1100216 w 1339444"/>
                  <a:gd name="connsiteY10" fmla="*/ 495058 h 1401880"/>
                  <a:gd name="connsiteX11" fmla="*/ 1143948 w 1339444"/>
                  <a:gd name="connsiteY11" fmla="*/ 444500 h 1401880"/>
                  <a:gd name="connsiteX12" fmla="*/ 1207772 w 1339444"/>
                  <a:gd name="connsiteY12" fmla="*/ 517524 h 1401880"/>
                  <a:gd name="connsiteX13" fmla="*/ 1305192 w 1339444"/>
                  <a:gd name="connsiteY13" fmla="*/ 637074 h 1401880"/>
                  <a:gd name="connsiteX14" fmla="*/ 1338100 w 1339444"/>
                  <a:gd name="connsiteY14" fmla="*/ 689680 h 1401880"/>
                  <a:gd name="connsiteX15" fmla="*/ 1238616 w 1339444"/>
                  <a:gd name="connsiteY15" fmla="*/ 773780 h 1401880"/>
                  <a:gd name="connsiteX16" fmla="*/ 984616 w 1339444"/>
                  <a:gd name="connsiteY16" fmla="*/ 980872 h 1401880"/>
                  <a:gd name="connsiteX17" fmla="*/ 686608 w 1339444"/>
                  <a:gd name="connsiteY17" fmla="*/ 1255912 h 1401880"/>
                  <a:gd name="connsiteX18" fmla="*/ 554060 w 1339444"/>
                  <a:gd name="connsiteY18" fmla="*/ 1401880 h 1401880"/>
                  <a:gd name="connsiteX19" fmla="*/ 508808 w 1339444"/>
                  <a:gd name="connsiteY19" fmla="*/ 1346684 h 1401880"/>
                  <a:gd name="connsiteX20" fmla="*/ 415928 w 1339444"/>
                  <a:gd name="connsiteY20" fmla="*/ 1233880 h 1401880"/>
                  <a:gd name="connsiteX21" fmla="*/ 368300 w 1339444"/>
                  <a:gd name="connsiteY21" fmla="*/ 1162022 h 1401880"/>
                  <a:gd name="connsiteX22" fmla="*/ 574676 w 1339444"/>
                  <a:gd name="connsiteY22" fmla="*/ 972864 h 1401880"/>
                  <a:gd name="connsiteX23" fmla="*/ 711200 w 1339444"/>
                  <a:gd name="connsiteY23" fmla="*/ 859340 h 1401880"/>
                  <a:gd name="connsiteX24" fmla="*/ 511924 w 1339444"/>
                  <a:gd name="connsiteY24" fmla="*/ 625258 h 1401880"/>
                  <a:gd name="connsiteX25" fmla="*/ 342760 w 1339444"/>
                  <a:gd name="connsiteY25" fmla="*/ 786060 h 1401880"/>
                  <a:gd name="connsiteX26" fmla="*/ 165624 w 1339444"/>
                  <a:gd name="connsiteY26" fmla="*/ 919408 h 1401880"/>
                  <a:gd name="connsiteX27" fmla="*/ 0 w 1339444"/>
                  <a:gd name="connsiteY27" fmla="*/ 711172 h 1401880"/>
                  <a:gd name="connsiteX28" fmla="*/ 247652 w 1339444"/>
                  <a:gd name="connsiteY28" fmla="*/ 483872 h 1401880"/>
                  <a:gd name="connsiteX29" fmla="*/ 738152 w 1339444"/>
                  <a:gd name="connsiteY29" fmla="*/ 28576 h 1401880"/>
                  <a:gd name="connsiteX30" fmla="*/ 778928 w 1339444"/>
                  <a:gd name="connsiteY30" fmla="*/ 0 h 140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9444" h="1401880">
                    <a:moveTo>
                      <a:pt x="778928" y="0"/>
                    </a:moveTo>
                    <a:cubicBezTo>
                      <a:pt x="787880" y="0"/>
                      <a:pt x="818628" y="32862"/>
                      <a:pt x="847256" y="73024"/>
                    </a:cubicBezTo>
                    <a:cubicBezTo>
                      <a:pt x="875888" y="113188"/>
                      <a:pt x="916996" y="162762"/>
                      <a:pt x="938608" y="183188"/>
                    </a:cubicBezTo>
                    <a:cubicBezTo>
                      <a:pt x="960216" y="203616"/>
                      <a:pt x="977900" y="226980"/>
                      <a:pt x="977900" y="235110"/>
                    </a:cubicBezTo>
                    <a:cubicBezTo>
                      <a:pt x="977900" y="243240"/>
                      <a:pt x="930752" y="281436"/>
                      <a:pt x="873128" y="319994"/>
                    </a:cubicBezTo>
                    <a:cubicBezTo>
                      <a:pt x="815500" y="358552"/>
                      <a:pt x="741232" y="419990"/>
                      <a:pt x="708084" y="456524"/>
                    </a:cubicBezTo>
                    <a:lnTo>
                      <a:pt x="647820" y="522948"/>
                    </a:lnTo>
                    <a:lnTo>
                      <a:pt x="725032" y="622760"/>
                    </a:lnTo>
                    <a:cubicBezTo>
                      <a:pt x="831600" y="760518"/>
                      <a:pt x="831032" y="760166"/>
                      <a:pt x="873096" y="713986"/>
                    </a:cubicBezTo>
                    <a:cubicBezTo>
                      <a:pt x="892320" y="692880"/>
                      <a:pt x="943760" y="646362"/>
                      <a:pt x="987408" y="610614"/>
                    </a:cubicBezTo>
                    <a:cubicBezTo>
                      <a:pt x="1031048" y="574866"/>
                      <a:pt x="1081816" y="522866"/>
                      <a:pt x="1100216" y="495058"/>
                    </a:cubicBezTo>
                    <a:cubicBezTo>
                      <a:pt x="1118620" y="467252"/>
                      <a:pt x="1138296" y="444500"/>
                      <a:pt x="1143948" y="444500"/>
                    </a:cubicBezTo>
                    <a:cubicBezTo>
                      <a:pt x="1149596" y="444500"/>
                      <a:pt x="1178316" y="477362"/>
                      <a:pt x="1207772" y="517524"/>
                    </a:cubicBezTo>
                    <a:cubicBezTo>
                      <a:pt x="1237228" y="557688"/>
                      <a:pt x="1281064" y="611488"/>
                      <a:pt x="1305192" y="637074"/>
                    </a:cubicBezTo>
                    <a:cubicBezTo>
                      <a:pt x="1329312" y="662664"/>
                      <a:pt x="1344124" y="686336"/>
                      <a:pt x="1338100" y="689680"/>
                    </a:cubicBezTo>
                    <a:cubicBezTo>
                      <a:pt x="1332080" y="693024"/>
                      <a:pt x="1287312" y="730868"/>
                      <a:pt x="1238616" y="773780"/>
                    </a:cubicBezTo>
                    <a:cubicBezTo>
                      <a:pt x="1189924" y="816690"/>
                      <a:pt x="1075624" y="909880"/>
                      <a:pt x="984616" y="980872"/>
                    </a:cubicBezTo>
                    <a:cubicBezTo>
                      <a:pt x="877960" y="1064072"/>
                      <a:pt x="772040" y="1161824"/>
                      <a:pt x="686608" y="1255912"/>
                    </a:cubicBezTo>
                    <a:lnTo>
                      <a:pt x="554060" y="1401880"/>
                    </a:lnTo>
                    <a:lnTo>
                      <a:pt x="508808" y="1346684"/>
                    </a:lnTo>
                    <a:cubicBezTo>
                      <a:pt x="483916" y="1316328"/>
                      <a:pt x="442120" y="1265566"/>
                      <a:pt x="415928" y="1233880"/>
                    </a:cubicBezTo>
                    <a:cubicBezTo>
                      <a:pt x="389732" y="1202192"/>
                      <a:pt x="368300" y="1169856"/>
                      <a:pt x="368300" y="1162022"/>
                    </a:cubicBezTo>
                    <a:cubicBezTo>
                      <a:pt x="368300" y="1137696"/>
                      <a:pt x="432744" y="1078628"/>
                      <a:pt x="574676" y="972864"/>
                    </a:cubicBezTo>
                    <a:cubicBezTo>
                      <a:pt x="649764" y="916910"/>
                      <a:pt x="711200" y="865824"/>
                      <a:pt x="711200" y="859340"/>
                    </a:cubicBezTo>
                    <a:cubicBezTo>
                      <a:pt x="711200" y="837804"/>
                      <a:pt x="527320" y="621804"/>
                      <a:pt x="511924" y="625258"/>
                    </a:cubicBezTo>
                    <a:cubicBezTo>
                      <a:pt x="503604" y="627124"/>
                      <a:pt x="427480" y="699484"/>
                      <a:pt x="342760" y="786060"/>
                    </a:cubicBezTo>
                    <a:cubicBezTo>
                      <a:pt x="192528" y="939580"/>
                      <a:pt x="188156" y="942874"/>
                      <a:pt x="165624" y="919408"/>
                    </a:cubicBezTo>
                    <a:cubicBezTo>
                      <a:pt x="121392" y="873352"/>
                      <a:pt x="0" y="720724"/>
                      <a:pt x="0" y="711172"/>
                    </a:cubicBezTo>
                    <a:cubicBezTo>
                      <a:pt x="0" y="699122"/>
                      <a:pt x="98992" y="608264"/>
                      <a:pt x="247652" y="483872"/>
                    </a:cubicBezTo>
                    <a:cubicBezTo>
                      <a:pt x="477000" y="291956"/>
                      <a:pt x="650044" y="131336"/>
                      <a:pt x="738152" y="28576"/>
                    </a:cubicBezTo>
                    <a:cubicBezTo>
                      <a:pt x="751628" y="12858"/>
                      <a:pt x="769976" y="0"/>
                      <a:pt x="7789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2" name="任意多边形: 形状 221">
                <a:extLst>
                  <a:ext uri="{FF2B5EF4-FFF2-40B4-BE49-F238E27FC236}">
                    <a16:creationId xmlns:a16="http://schemas.microsoft.com/office/drawing/2014/main" id="{BDA8AC74-425D-4BCD-ACDA-64E97B10042F}"/>
                  </a:ext>
                </a:extLst>
              </p:cNvPr>
              <p:cNvSpPr/>
              <p:nvPr/>
            </p:nvSpPr>
            <p:spPr>
              <a:xfrm>
                <a:off x="-27895848" y="11333195"/>
                <a:ext cx="7676" cy="12886"/>
              </a:xfrm>
              <a:custGeom>
                <a:avLst/>
                <a:gdLst>
                  <a:gd name="connsiteX0" fmla="*/ 0 w 7676"/>
                  <a:gd name="connsiteY0" fmla="*/ 0 h 12886"/>
                  <a:gd name="connsiteX1" fmla="*/ 7676 w 7676"/>
                  <a:gd name="connsiteY1" fmla="*/ 12886 h 12886"/>
                  <a:gd name="connsiteX2" fmla="*/ 2948 w 7676"/>
                  <a:gd name="connsiteY2" fmla="*/ 5250 h 12886"/>
                  <a:gd name="connsiteX3" fmla="*/ 0 w 7676"/>
                  <a:gd name="connsiteY3" fmla="*/ 0 h 12886"/>
                </a:gdLst>
                <a:ahLst/>
                <a:cxnLst>
                  <a:cxn ang="0">
                    <a:pos x="connsiteX0" y="connsiteY0"/>
                  </a:cxn>
                  <a:cxn ang="0">
                    <a:pos x="connsiteX1" y="connsiteY1"/>
                  </a:cxn>
                  <a:cxn ang="0">
                    <a:pos x="connsiteX2" y="connsiteY2"/>
                  </a:cxn>
                  <a:cxn ang="0">
                    <a:pos x="connsiteX3" y="connsiteY3"/>
                  </a:cxn>
                </a:cxnLst>
                <a:rect l="l" t="t" r="r" b="b"/>
                <a:pathLst>
                  <a:path w="7676" h="12886">
                    <a:moveTo>
                      <a:pt x="0" y="0"/>
                    </a:moveTo>
                    <a:lnTo>
                      <a:pt x="7676" y="12886"/>
                    </a:lnTo>
                    <a:lnTo>
                      <a:pt x="2948" y="525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3" name="任意多边形: 形状 222">
                <a:extLst>
                  <a:ext uri="{FF2B5EF4-FFF2-40B4-BE49-F238E27FC236}">
                    <a16:creationId xmlns:a16="http://schemas.microsoft.com/office/drawing/2014/main" id="{7ECDC4B4-093A-450F-8387-FCBBEB0DE2D3}"/>
                  </a:ext>
                </a:extLst>
              </p:cNvPr>
              <p:cNvSpPr/>
              <p:nvPr/>
            </p:nvSpPr>
            <p:spPr>
              <a:xfrm>
                <a:off x="-16383411" y="11420768"/>
                <a:ext cx="1134495" cy="1143621"/>
              </a:xfrm>
              <a:custGeom>
                <a:avLst/>
                <a:gdLst>
                  <a:gd name="connsiteX0" fmla="*/ 600208 w 1134495"/>
                  <a:gd name="connsiteY0" fmla="*/ 206 h 1143621"/>
                  <a:gd name="connsiteX1" fmla="*/ 678800 w 1134495"/>
                  <a:gd name="connsiteY1" fmla="*/ 142958 h 1143621"/>
                  <a:gd name="connsiteX2" fmla="*/ 785996 w 1134495"/>
                  <a:gd name="connsiteY2" fmla="*/ 355684 h 1143621"/>
                  <a:gd name="connsiteX3" fmla="*/ 899304 w 1134495"/>
                  <a:gd name="connsiteY3" fmla="*/ 558884 h 1143621"/>
                  <a:gd name="connsiteX4" fmla="*/ 1080000 w 1134495"/>
                  <a:gd name="connsiteY4" fmla="*/ 879786 h 1143621"/>
                  <a:gd name="connsiteX5" fmla="*/ 1134168 w 1134495"/>
                  <a:gd name="connsiteY5" fmla="*/ 1001176 h 1143621"/>
                  <a:gd name="connsiteX6" fmla="*/ 1003764 w 1134495"/>
                  <a:gd name="connsiteY6" fmla="*/ 1143070 h 1143621"/>
                  <a:gd name="connsiteX7" fmla="*/ 921216 w 1134495"/>
                  <a:gd name="connsiteY7" fmla="*/ 1112968 h 1143621"/>
                  <a:gd name="connsiteX8" fmla="*/ 795012 w 1134495"/>
                  <a:gd name="connsiteY8" fmla="*/ 1050594 h 1143621"/>
                  <a:gd name="connsiteX9" fmla="*/ 623564 w 1134495"/>
                  <a:gd name="connsiteY9" fmla="*/ 971610 h 1143621"/>
                  <a:gd name="connsiteX10" fmla="*/ 442892 w 1134495"/>
                  <a:gd name="connsiteY10" fmla="*/ 894250 h 1143621"/>
                  <a:gd name="connsiteX11" fmla="*/ 296840 w 1134495"/>
                  <a:gd name="connsiteY11" fmla="*/ 831178 h 1143621"/>
                  <a:gd name="connsiteX12" fmla="*/ 52068 w 1134495"/>
                  <a:gd name="connsiteY12" fmla="*/ 743034 h 1143621"/>
                  <a:gd name="connsiteX13" fmla="*/ 7112 w 1134495"/>
                  <a:gd name="connsiteY13" fmla="*/ 723382 h 1143621"/>
                  <a:gd name="connsiteX14" fmla="*/ 35032 w 1134495"/>
                  <a:gd name="connsiteY14" fmla="*/ 644006 h 1143621"/>
                  <a:gd name="connsiteX15" fmla="*/ 212884 w 1134495"/>
                  <a:gd name="connsiteY15" fmla="*/ 463634 h 1143621"/>
                  <a:gd name="connsiteX16" fmla="*/ 272024 w 1134495"/>
                  <a:gd name="connsiteY16" fmla="*/ 493698 h 1143621"/>
                  <a:gd name="connsiteX17" fmla="*/ 433064 w 1134495"/>
                  <a:gd name="connsiteY17" fmla="*/ 581590 h 1143621"/>
                  <a:gd name="connsiteX18" fmla="*/ 842164 w 1134495"/>
                  <a:gd name="connsiteY18" fmla="*/ 781134 h 1143621"/>
                  <a:gd name="connsiteX19" fmla="*/ 490988 w 1134495"/>
                  <a:gd name="connsiteY19" fmla="*/ 254614 h 1143621"/>
                  <a:gd name="connsiteX20" fmla="*/ 439412 w 1134495"/>
                  <a:gd name="connsiteY20" fmla="*/ 193358 h 1143621"/>
                  <a:gd name="connsiteX21" fmla="*/ 512440 w 1134495"/>
                  <a:gd name="connsiteY21" fmla="*/ 88176 h 1143621"/>
                  <a:gd name="connsiteX22" fmla="*/ 600208 w 1134495"/>
                  <a:gd name="connsiteY22" fmla="*/ 206 h 11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4495" h="1143621">
                    <a:moveTo>
                      <a:pt x="600208" y="206"/>
                    </a:moveTo>
                    <a:cubicBezTo>
                      <a:pt x="608316" y="3634"/>
                      <a:pt x="643684" y="67870"/>
                      <a:pt x="678800" y="142958"/>
                    </a:cubicBezTo>
                    <a:cubicBezTo>
                      <a:pt x="713916" y="218046"/>
                      <a:pt x="762156" y="313774"/>
                      <a:pt x="785996" y="355684"/>
                    </a:cubicBezTo>
                    <a:cubicBezTo>
                      <a:pt x="809840" y="397594"/>
                      <a:pt x="860828" y="489034"/>
                      <a:pt x="899304" y="558884"/>
                    </a:cubicBezTo>
                    <a:cubicBezTo>
                      <a:pt x="980464" y="706214"/>
                      <a:pt x="998272" y="737846"/>
                      <a:pt x="1080000" y="879786"/>
                    </a:cubicBezTo>
                    <a:cubicBezTo>
                      <a:pt x="1113252" y="937534"/>
                      <a:pt x="1137624" y="992162"/>
                      <a:pt x="1134168" y="1001176"/>
                    </a:cubicBezTo>
                    <a:cubicBezTo>
                      <a:pt x="1126516" y="1021118"/>
                      <a:pt x="1022600" y="1134190"/>
                      <a:pt x="1003764" y="1143070"/>
                    </a:cubicBezTo>
                    <a:cubicBezTo>
                      <a:pt x="996340" y="1146570"/>
                      <a:pt x="959192" y="1133024"/>
                      <a:pt x="921216" y="1112968"/>
                    </a:cubicBezTo>
                    <a:cubicBezTo>
                      <a:pt x="883236" y="1092912"/>
                      <a:pt x="826444" y="1064844"/>
                      <a:pt x="795012" y="1050594"/>
                    </a:cubicBezTo>
                    <a:cubicBezTo>
                      <a:pt x="763580" y="1036346"/>
                      <a:pt x="686428" y="1000802"/>
                      <a:pt x="623564" y="971610"/>
                    </a:cubicBezTo>
                    <a:cubicBezTo>
                      <a:pt x="560700" y="942418"/>
                      <a:pt x="479396" y="907606"/>
                      <a:pt x="442892" y="894250"/>
                    </a:cubicBezTo>
                    <a:cubicBezTo>
                      <a:pt x="406388" y="880894"/>
                      <a:pt x="340664" y="852510"/>
                      <a:pt x="296840" y="831178"/>
                    </a:cubicBezTo>
                    <a:cubicBezTo>
                      <a:pt x="155736" y="762482"/>
                      <a:pt x="101732" y="743034"/>
                      <a:pt x="52068" y="743034"/>
                    </a:cubicBezTo>
                    <a:cubicBezTo>
                      <a:pt x="36312" y="743034"/>
                      <a:pt x="16084" y="734190"/>
                      <a:pt x="7112" y="723382"/>
                    </a:cubicBezTo>
                    <a:cubicBezTo>
                      <a:pt x="-6592" y="706866"/>
                      <a:pt x="-2140" y="694204"/>
                      <a:pt x="35032" y="644006"/>
                    </a:cubicBezTo>
                    <a:cubicBezTo>
                      <a:pt x="87736" y="572834"/>
                      <a:pt x="195412" y="463634"/>
                      <a:pt x="212884" y="463634"/>
                    </a:cubicBezTo>
                    <a:cubicBezTo>
                      <a:pt x="219704" y="463634"/>
                      <a:pt x="246320" y="477162"/>
                      <a:pt x="272024" y="493698"/>
                    </a:cubicBezTo>
                    <a:cubicBezTo>
                      <a:pt x="297728" y="510234"/>
                      <a:pt x="370200" y="549786"/>
                      <a:pt x="433064" y="581590"/>
                    </a:cubicBezTo>
                    <a:cubicBezTo>
                      <a:pt x="602336" y="667234"/>
                      <a:pt x="835856" y="781134"/>
                      <a:pt x="842164" y="781134"/>
                    </a:cubicBezTo>
                    <a:cubicBezTo>
                      <a:pt x="864240" y="781134"/>
                      <a:pt x="554076" y="316106"/>
                      <a:pt x="490988" y="254614"/>
                    </a:cubicBezTo>
                    <a:cubicBezTo>
                      <a:pt x="462624" y="226966"/>
                      <a:pt x="439412" y="199402"/>
                      <a:pt x="439412" y="193358"/>
                    </a:cubicBezTo>
                    <a:cubicBezTo>
                      <a:pt x="439412" y="187316"/>
                      <a:pt x="472276" y="139984"/>
                      <a:pt x="512440" y="88176"/>
                    </a:cubicBezTo>
                    <a:cubicBezTo>
                      <a:pt x="552600" y="36370"/>
                      <a:pt x="592096" y="-3218"/>
                      <a:pt x="600208" y="2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4" name="任意多边形: 形状 223">
                <a:extLst>
                  <a:ext uri="{FF2B5EF4-FFF2-40B4-BE49-F238E27FC236}">
                    <a16:creationId xmlns:a16="http://schemas.microsoft.com/office/drawing/2014/main" id="{A7F440C0-2862-4B48-94BF-1AEDFDA8E280}"/>
                  </a:ext>
                </a:extLst>
              </p:cNvPr>
              <p:cNvSpPr/>
              <p:nvPr/>
            </p:nvSpPr>
            <p:spPr>
              <a:xfrm>
                <a:off x="-16655200" y="12163802"/>
                <a:ext cx="911232" cy="984525"/>
              </a:xfrm>
              <a:custGeom>
                <a:avLst/>
                <a:gdLst>
                  <a:gd name="connsiteX0" fmla="*/ 217412 w 911232"/>
                  <a:gd name="connsiteY0" fmla="*/ 0 h 984525"/>
                  <a:gd name="connsiteX1" fmla="*/ 273892 w 911232"/>
                  <a:gd name="connsiteY1" fmla="*/ 66676 h 984525"/>
                  <a:gd name="connsiteX2" fmla="*/ 733404 w 911232"/>
                  <a:gd name="connsiteY2" fmla="*/ 583896 h 984525"/>
                  <a:gd name="connsiteX3" fmla="*/ 911204 w 911232"/>
                  <a:gd name="connsiteY3" fmla="*/ 781580 h 984525"/>
                  <a:gd name="connsiteX4" fmla="*/ 817676 w 911232"/>
                  <a:gd name="connsiteY4" fmla="*/ 892704 h 984525"/>
                  <a:gd name="connsiteX5" fmla="*/ 703376 w 911232"/>
                  <a:gd name="connsiteY5" fmla="*/ 983880 h 984525"/>
                  <a:gd name="connsiteX6" fmla="*/ 631512 w 911232"/>
                  <a:gd name="connsiteY6" fmla="*/ 908712 h 984525"/>
                  <a:gd name="connsiteX7" fmla="*/ 44116 w 911232"/>
                  <a:gd name="connsiteY7" fmla="*/ 271982 h 984525"/>
                  <a:gd name="connsiteX8" fmla="*/ 0 w 911232"/>
                  <a:gd name="connsiteY8" fmla="*/ 229748 h 984525"/>
                  <a:gd name="connsiteX9" fmla="*/ 104636 w 911232"/>
                  <a:gd name="connsiteY9" fmla="*/ 105636 h 984525"/>
                  <a:gd name="connsiteX10" fmla="*/ 217412 w 911232"/>
                  <a:gd name="connsiteY10" fmla="*/ 0 h 98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1232" h="984525">
                    <a:moveTo>
                      <a:pt x="217412" y="0"/>
                    </a:moveTo>
                    <a:cubicBezTo>
                      <a:pt x="221888" y="0"/>
                      <a:pt x="247304" y="30004"/>
                      <a:pt x="273892" y="66676"/>
                    </a:cubicBezTo>
                    <a:cubicBezTo>
                      <a:pt x="354092" y="177292"/>
                      <a:pt x="541896" y="388680"/>
                      <a:pt x="733404" y="583896"/>
                    </a:cubicBezTo>
                    <a:cubicBezTo>
                      <a:pt x="832932" y="685346"/>
                      <a:pt x="912940" y="774304"/>
                      <a:pt x="911204" y="781580"/>
                    </a:cubicBezTo>
                    <a:cubicBezTo>
                      <a:pt x="909468" y="788856"/>
                      <a:pt x="867380" y="838862"/>
                      <a:pt x="817676" y="892704"/>
                    </a:cubicBezTo>
                    <a:cubicBezTo>
                      <a:pt x="750484" y="965490"/>
                      <a:pt x="721164" y="988876"/>
                      <a:pt x="703376" y="983880"/>
                    </a:cubicBezTo>
                    <a:cubicBezTo>
                      <a:pt x="690220" y="980184"/>
                      <a:pt x="657880" y="946358"/>
                      <a:pt x="631512" y="908712"/>
                    </a:cubicBezTo>
                    <a:cubicBezTo>
                      <a:pt x="510224" y="735532"/>
                      <a:pt x="120576" y="313158"/>
                      <a:pt x="44116" y="271982"/>
                    </a:cubicBezTo>
                    <a:cubicBezTo>
                      <a:pt x="19852" y="258916"/>
                      <a:pt x="0" y="239908"/>
                      <a:pt x="0" y="229748"/>
                    </a:cubicBezTo>
                    <a:cubicBezTo>
                      <a:pt x="0" y="219584"/>
                      <a:pt x="47088" y="163734"/>
                      <a:pt x="104636" y="105636"/>
                    </a:cubicBezTo>
                    <a:cubicBezTo>
                      <a:pt x="162188" y="47536"/>
                      <a:pt x="212936" y="0"/>
                      <a:pt x="217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5" name="任意多边形: 形状 224">
                <a:extLst>
                  <a:ext uri="{FF2B5EF4-FFF2-40B4-BE49-F238E27FC236}">
                    <a16:creationId xmlns:a16="http://schemas.microsoft.com/office/drawing/2014/main" id="{659B807B-4E87-435D-808F-9FD2B11E28A8}"/>
                  </a:ext>
                </a:extLst>
              </p:cNvPr>
              <p:cNvSpPr/>
              <p:nvPr/>
            </p:nvSpPr>
            <p:spPr>
              <a:xfrm>
                <a:off x="-9101149" y="12255624"/>
                <a:ext cx="1198128" cy="2262989"/>
              </a:xfrm>
              <a:custGeom>
                <a:avLst/>
                <a:gdLst>
                  <a:gd name="connsiteX0" fmla="*/ 661029 w 1198128"/>
                  <a:gd name="connsiteY0" fmla="*/ 5 h 2262989"/>
                  <a:gd name="connsiteX1" fmla="*/ 764453 w 1198128"/>
                  <a:gd name="connsiteY1" fmla="*/ 2161 h 2262989"/>
                  <a:gd name="connsiteX2" fmla="*/ 1130669 w 1198128"/>
                  <a:gd name="connsiteY2" fmla="*/ 77021 h 2262989"/>
                  <a:gd name="connsiteX3" fmla="*/ 1149375 w 1198128"/>
                  <a:gd name="connsiteY3" fmla="*/ 317209 h 2262989"/>
                  <a:gd name="connsiteX4" fmla="*/ 1126893 w 1198128"/>
                  <a:gd name="connsiteY4" fmla="*/ 568033 h 2262989"/>
                  <a:gd name="connsiteX5" fmla="*/ 1016097 w 1198128"/>
                  <a:gd name="connsiteY5" fmla="*/ 577661 h 2262989"/>
                  <a:gd name="connsiteX6" fmla="*/ 986173 w 1198128"/>
                  <a:gd name="connsiteY6" fmla="*/ 481149 h 2262989"/>
                  <a:gd name="connsiteX7" fmla="*/ 912329 w 1198128"/>
                  <a:gd name="connsiteY7" fmla="*/ 330185 h 2262989"/>
                  <a:gd name="connsiteX8" fmla="*/ 588805 w 1198128"/>
                  <a:gd name="connsiteY8" fmla="*/ 246201 h 2262989"/>
                  <a:gd name="connsiteX9" fmla="*/ 429305 w 1198128"/>
                  <a:gd name="connsiteY9" fmla="*/ 406697 h 2262989"/>
                  <a:gd name="connsiteX10" fmla="*/ 429159 w 1198128"/>
                  <a:gd name="connsiteY10" fmla="*/ 539269 h 2262989"/>
                  <a:gd name="connsiteX11" fmla="*/ 710549 w 1198128"/>
                  <a:gd name="connsiteY11" fmla="*/ 850025 h 2262989"/>
                  <a:gd name="connsiteX12" fmla="*/ 1197977 w 1198128"/>
                  <a:gd name="connsiteY12" fmla="*/ 1564183 h 2262989"/>
                  <a:gd name="connsiteX13" fmla="*/ 1041627 w 1198128"/>
                  <a:gd name="connsiteY13" fmla="*/ 2061993 h 2262989"/>
                  <a:gd name="connsiteX14" fmla="*/ 459653 w 1198128"/>
                  <a:gd name="connsiteY14" fmla="*/ 2262987 h 2262989"/>
                  <a:gd name="connsiteX15" fmla="*/ 78653 w 1198128"/>
                  <a:gd name="connsiteY15" fmla="*/ 2194151 h 2262989"/>
                  <a:gd name="connsiteX16" fmla="*/ 705 w 1198128"/>
                  <a:gd name="connsiteY16" fmla="*/ 1879841 h 2262989"/>
                  <a:gd name="connsiteX17" fmla="*/ 26181 w 1198128"/>
                  <a:gd name="connsiteY17" fmla="*/ 1597277 h 2262989"/>
                  <a:gd name="connsiteX18" fmla="*/ 128253 w 1198128"/>
                  <a:gd name="connsiteY18" fmla="*/ 1584371 h 2262989"/>
                  <a:gd name="connsiteX19" fmla="*/ 182089 w 1198128"/>
                  <a:gd name="connsiteY19" fmla="*/ 1730329 h 2262989"/>
                  <a:gd name="connsiteX20" fmla="*/ 445555 w 1198128"/>
                  <a:gd name="connsiteY20" fmla="*/ 2033149 h 2262989"/>
                  <a:gd name="connsiteX21" fmla="*/ 607489 w 1198128"/>
                  <a:gd name="connsiteY21" fmla="*/ 2031825 h 2262989"/>
                  <a:gd name="connsiteX22" fmla="*/ 746761 w 1198128"/>
                  <a:gd name="connsiteY22" fmla="*/ 1958537 h 2262989"/>
                  <a:gd name="connsiteX23" fmla="*/ 809815 w 1198128"/>
                  <a:gd name="connsiteY23" fmla="*/ 1711577 h 2262989"/>
                  <a:gd name="connsiteX24" fmla="*/ 525077 w 1198128"/>
                  <a:gd name="connsiteY24" fmla="*/ 1321565 h 2262989"/>
                  <a:gd name="connsiteX25" fmla="*/ 59355 w 1198128"/>
                  <a:gd name="connsiteY25" fmla="*/ 720977 h 2262989"/>
                  <a:gd name="connsiteX26" fmla="*/ 120325 w 1198128"/>
                  <a:gd name="connsiteY26" fmla="*/ 299377 h 2262989"/>
                  <a:gd name="connsiteX27" fmla="*/ 493451 w 1198128"/>
                  <a:gd name="connsiteY27" fmla="*/ 28401 h 2262989"/>
                  <a:gd name="connsiteX28" fmla="*/ 661029 w 1198128"/>
                  <a:gd name="connsiteY28" fmla="*/ 5 h 226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8128" h="2262989">
                    <a:moveTo>
                      <a:pt x="661029" y="5"/>
                    </a:moveTo>
                    <a:cubicBezTo>
                      <a:pt x="688159" y="83"/>
                      <a:pt x="721505" y="911"/>
                      <a:pt x="764453" y="2161"/>
                    </a:cubicBezTo>
                    <a:cubicBezTo>
                      <a:pt x="948281" y="7509"/>
                      <a:pt x="1081833" y="34809"/>
                      <a:pt x="1130669" y="77021"/>
                    </a:cubicBezTo>
                    <a:cubicBezTo>
                      <a:pt x="1144497" y="88971"/>
                      <a:pt x="1148597" y="141617"/>
                      <a:pt x="1149375" y="317209"/>
                    </a:cubicBezTo>
                    <a:cubicBezTo>
                      <a:pt x="1150269" y="518969"/>
                      <a:pt x="1147955" y="544759"/>
                      <a:pt x="1126893" y="568033"/>
                    </a:cubicBezTo>
                    <a:cubicBezTo>
                      <a:pt x="1105617" y="591545"/>
                      <a:pt x="1063469" y="595207"/>
                      <a:pt x="1016097" y="577661"/>
                    </a:cubicBezTo>
                    <a:cubicBezTo>
                      <a:pt x="1011309" y="575889"/>
                      <a:pt x="997843" y="532459"/>
                      <a:pt x="986173" y="481149"/>
                    </a:cubicBezTo>
                    <a:cubicBezTo>
                      <a:pt x="968841" y="404945"/>
                      <a:pt x="955319" y="377301"/>
                      <a:pt x="912329" y="330185"/>
                    </a:cubicBezTo>
                    <a:cubicBezTo>
                      <a:pt x="823541" y="232873"/>
                      <a:pt x="750389" y="213883"/>
                      <a:pt x="588805" y="246201"/>
                    </a:cubicBezTo>
                    <a:cubicBezTo>
                      <a:pt x="522899" y="259381"/>
                      <a:pt x="451397" y="331329"/>
                      <a:pt x="429305" y="406697"/>
                    </a:cubicBezTo>
                    <a:cubicBezTo>
                      <a:pt x="411915" y="466017"/>
                      <a:pt x="411899" y="479897"/>
                      <a:pt x="429159" y="539269"/>
                    </a:cubicBezTo>
                    <a:cubicBezTo>
                      <a:pt x="454177" y="625321"/>
                      <a:pt x="520985" y="699103"/>
                      <a:pt x="710549" y="850025"/>
                    </a:cubicBezTo>
                    <a:cubicBezTo>
                      <a:pt x="1047599" y="1118365"/>
                      <a:pt x="1195333" y="1334817"/>
                      <a:pt x="1197977" y="1564183"/>
                    </a:cubicBezTo>
                    <a:cubicBezTo>
                      <a:pt x="1200853" y="1813249"/>
                      <a:pt x="1163053" y="1933601"/>
                      <a:pt x="1041627" y="2061993"/>
                    </a:cubicBezTo>
                    <a:cubicBezTo>
                      <a:pt x="901279" y="2210389"/>
                      <a:pt x="747663" y="2263443"/>
                      <a:pt x="459653" y="2262987"/>
                    </a:cubicBezTo>
                    <a:cubicBezTo>
                      <a:pt x="294101" y="2262725"/>
                      <a:pt x="168663" y="2240061"/>
                      <a:pt x="78653" y="2194151"/>
                    </a:cubicBezTo>
                    <a:cubicBezTo>
                      <a:pt x="-2411" y="2152803"/>
                      <a:pt x="-1723" y="2155581"/>
                      <a:pt x="705" y="1879841"/>
                    </a:cubicBezTo>
                    <a:cubicBezTo>
                      <a:pt x="2649" y="1658869"/>
                      <a:pt x="5681" y="1625249"/>
                      <a:pt x="26181" y="1597277"/>
                    </a:cubicBezTo>
                    <a:cubicBezTo>
                      <a:pt x="55737" y="1556949"/>
                      <a:pt x="89443" y="1552685"/>
                      <a:pt x="128253" y="1584371"/>
                    </a:cubicBezTo>
                    <a:cubicBezTo>
                      <a:pt x="152401" y="1604085"/>
                      <a:pt x="163681" y="1634669"/>
                      <a:pt x="182089" y="1730329"/>
                    </a:cubicBezTo>
                    <a:cubicBezTo>
                      <a:pt x="218999" y="1922137"/>
                      <a:pt x="282889" y="1995569"/>
                      <a:pt x="445555" y="2033149"/>
                    </a:cubicBezTo>
                    <a:cubicBezTo>
                      <a:pt x="512361" y="2048581"/>
                      <a:pt x="533559" y="2048409"/>
                      <a:pt x="607489" y="2031825"/>
                    </a:cubicBezTo>
                    <a:cubicBezTo>
                      <a:pt x="678109" y="2015981"/>
                      <a:pt x="701761" y="2003535"/>
                      <a:pt x="746761" y="1958537"/>
                    </a:cubicBezTo>
                    <a:cubicBezTo>
                      <a:pt x="808261" y="1897037"/>
                      <a:pt x="824189" y="1834651"/>
                      <a:pt x="809815" y="1711577"/>
                    </a:cubicBezTo>
                    <a:cubicBezTo>
                      <a:pt x="793549" y="1572317"/>
                      <a:pt x="746573" y="1507969"/>
                      <a:pt x="525077" y="1321565"/>
                    </a:cubicBezTo>
                    <a:cubicBezTo>
                      <a:pt x="218469" y="1063527"/>
                      <a:pt x="114607" y="929591"/>
                      <a:pt x="59355" y="720977"/>
                    </a:cubicBezTo>
                    <a:cubicBezTo>
                      <a:pt x="20685" y="574973"/>
                      <a:pt x="45815" y="401209"/>
                      <a:pt x="120325" y="299377"/>
                    </a:cubicBezTo>
                    <a:cubicBezTo>
                      <a:pt x="212593" y="173285"/>
                      <a:pt x="330407" y="87723"/>
                      <a:pt x="493451" y="28401"/>
                    </a:cubicBezTo>
                    <a:cubicBezTo>
                      <a:pt x="554217" y="6291"/>
                      <a:pt x="579643" y="-227"/>
                      <a:pt x="661029"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6" name="任意多边形: 形状 225">
                <a:extLst>
                  <a:ext uri="{FF2B5EF4-FFF2-40B4-BE49-F238E27FC236}">
                    <a16:creationId xmlns:a16="http://schemas.microsoft.com/office/drawing/2014/main" id="{FC0A1239-25A5-4187-9220-5DCAB9ACFCCB}"/>
                  </a:ext>
                </a:extLst>
              </p:cNvPr>
              <p:cNvSpPr/>
              <p:nvPr/>
            </p:nvSpPr>
            <p:spPr>
              <a:xfrm>
                <a:off x="13847606" y="12256896"/>
                <a:ext cx="1884105" cy="2231605"/>
              </a:xfrm>
              <a:custGeom>
                <a:avLst/>
                <a:gdLst>
                  <a:gd name="connsiteX0" fmla="*/ 106628 w 1884105"/>
                  <a:gd name="connsiteY0" fmla="*/ 821 h 2231605"/>
                  <a:gd name="connsiteX1" fmla="*/ 142296 w 1884105"/>
                  <a:gd name="connsiteY1" fmla="*/ 2439 h 2231605"/>
                  <a:gd name="connsiteX2" fmla="*/ 262946 w 1884105"/>
                  <a:gd name="connsiteY2" fmla="*/ 22489 h 2231605"/>
                  <a:gd name="connsiteX3" fmla="*/ 908085 w 1884105"/>
                  <a:gd name="connsiteY3" fmla="*/ 48605 h 2231605"/>
                  <a:gd name="connsiteX4" fmla="*/ 1612935 w 1884105"/>
                  <a:gd name="connsiteY4" fmla="*/ 41333 h 2231605"/>
                  <a:gd name="connsiteX5" fmla="*/ 1883650 w 1884105"/>
                  <a:gd name="connsiteY5" fmla="*/ 271225 h 2231605"/>
                  <a:gd name="connsiteX6" fmla="*/ 1829480 w 1884105"/>
                  <a:gd name="connsiteY6" fmla="*/ 546085 h 2231605"/>
                  <a:gd name="connsiteX7" fmla="*/ 1710839 w 1884105"/>
                  <a:gd name="connsiteY7" fmla="*/ 387709 h 2231605"/>
                  <a:gd name="connsiteX8" fmla="*/ 1657673 w 1884105"/>
                  <a:gd name="connsiteY8" fmla="*/ 339025 h 2231605"/>
                  <a:gd name="connsiteX9" fmla="*/ 1300669 w 1884105"/>
                  <a:gd name="connsiteY9" fmla="*/ 301825 h 2231605"/>
                  <a:gd name="connsiteX10" fmla="*/ 1182691 w 1884105"/>
                  <a:gd name="connsiteY10" fmla="*/ 302581 h 2231605"/>
                  <a:gd name="connsiteX11" fmla="*/ 1180019 w 1884105"/>
                  <a:gd name="connsiteY11" fmla="*/ 1149317 h 2231605"/>
                  <a:gd name="connsiteX12" fmla="*/ 1236062 w 1884105"/>
                  <a:gd name="connsiteY12" fmla="*/ 2066741 h 2231605"/>
                  <a:gd name="connsiteX13" fmla="*/ 1339342 w 1884105"/>
                  <a:gd name="connsiteY13" fmla="*/ 2080785 h 2231605"/>
                  <a:gd name="connsiteX14" fmla="*/ 1447221 w 1884105"/>
                  <a:gd name="connsiteY14" fmla="*/ 2107669 h 2231605"/>
                  <a:gd name="connsiteX15" fmla="*/ 1450272 w 1884105"/>
                  <a:gd name="connsiteY15" fmla="*/ 2212067 h 2231605"/>
                  <a:gd name="connsiteX16" fmla="*/ 1008947 w 1884105"/>
                  <a:gd name="connsiteY16" fmla="*/ 2227781 h 2231605"/>
                  <a:gd name="connsiteX17" fmla="*/ 578179 w 1884105"/>
                  <a:gd name="connsiteY17" fmla="*/ 2225701 h 2231605"/>
                  <a:gd name="connsiteX18" fmla="*/ 528626 w 1884105"/>
                  <a:gd name="connsiteY18" fmla="*/ 2111569 h 2231605"/>
                  <a:gd name="connsiteX19" fmla="*/ 619213 w 1884105"/>
                  <a:gd name="connsiteY19" fmla="*/ 2090185 h 2231605"/>
                  <a:gd name="connsiteX20" fmla="*/ 711396 w 1884105"/>
                  <a:gd name="connsiteY20" fmla="*/ 2061049 h 2231605"/>
                  <a:gd name="connsiteX21" fmla="*/ 744802 w 1884105"/>
                  <a:gd name="connsiteY21" fmla="*/ 992489 h 2231605"/>
                  <a:gd name="connsiteX22" fmla="*/ 751896 w 1884105"/>
                  <a:gd name="connsiteY22" fmla="*/ 306421 h 2231605"/>
                  <a:gd name="connsiteX23" fmla="*/ 564571 w 1884105"/>
                  <a:gd name="connsiteY23" fmla="*/ 303715 h 2231605"/>
                  <a:gd name="connsiteX24" fmla="*/ 209945 w 1884105"/>
                  <a:gd name="connsiteY24" fmla="*/ 337029 h 2231605"/>
                  <a:gd name="connsiteX25" fmla="*/ 152571 w 1884105"/>
                  <a:gd name="connsiteY25" fmla="*/ 428293 h 2231605"/>
                  <a:gd name="connsiteX26" fmla="*/ 16319 w 1884105"/>
                  <a:gd name="connsiteY26" fmla="*/ 498687 h 2231605"/>
                  <a:gd name="connsiteX27" fmla="*/ 59510 w 1884105"/>
                  <a:gd name="connsiteY27" fmla="*/ 59565 h 2231605"/>
                  <a:gd name="connsiteX28" fmla="*/ 89115 w 1884105"/>
                  <a:gd name="connsiteY28" fmla="*/ 11477 h 2231605"/>
                  <a:gd name="connsiteX29" fmla="*/ 106628 w 1884105"/>
                  <a:gd name="connsiteY29" fmla="*/ 821 h 223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84105" h="2231605">
                    <a:moveTo>
                      <a:pt x="106628" y="821"/>
                    </a:moveTo>
                    <a:cubicBezTo>
                      <a:pt x="115418" y="-675"/>
                      <a:pt x="127233" y="-123"/>
                      <a:pt x="142296" y="2439"/>
                    </a:cubicBezTo>
                    <a:cubicBezTo>
                      <a:pt x="166744" y="6593"/>
                      <a:pt x="221035" y="15617"/>
                      <a:pt x="262946" y="22489"/>
                    </a:cubicBezTo>
                    <a:cubicBezTo>
                      <a:pt x="304857" y="29365"/>
                      <a:pt x="595168" y="41117"/>
                      <a:pt x="908085" y="48605"/>
                    </a:cubicBezTo>
                    <a:cubicBezTo>
                      <a:pt x="1416965" y="60789"/>
                      <a:pt x="1491370" y="60021"/>
                      <a:pt x="1612935" y="41333"/>
                    </a:cubicBezTo>
                    <a:cubicBezTo>
                      <a:pt x="1892577" y="-1653"/>
                      <a:pt x="1885641" y="-7543"/>
                      <a:pt x="1883650" y="271225"/>
                    </a:cubicBezTo>
                    <a:cubicBezTo>
                      <a:pt x="1882056" y="494227"/>
                      <a:pt x="1874138" y="534409"/>
                      <a:pt x="1829480" y="546085"/>
                    </a:cubicBezTo>
                    <a:cubicBezTo>
                      <a:pt x="1770879" y="561411"/>
                      <a:pt x="1740471" y="520821"/>
                      <a:pt x="1710839" y="387709"/>
                    </a:cubicBezTo>
                    <a:cubicBezTo>
                      <a:pt x="1708287" y="376245"/>
                      <a:pt x="1684360" y="354337"/>
                      <a:pt x="1657673" y="339025"/>
                    </a:cubicBezTo>
                    <a:cubicBezTo>
                      <a:pt x="1605633" y="309173"/>
                      <a:pt x="1521496" y="300405"/>
                      <a:pt x="1300669" y="301825"/>
                    </a:cubicBezTo>
                    <a:lnTo>
                      <a:pt x="1182691" y="302581"/>
                    </a:lnTo>
                    <a:lnTo>
                      <a:pt x="1180019" y="1149317"/>
                    </a:lnTo>
                    <a:cubicBezTo>
                      <a:pt x="1177182" y="2048561"/>
                      <a:pt x="1176338" y="2034781"/>
                      <a:pt x="1236062" y="2066741"/>
                    </a:cubicBezTo>
                    <a:cubicBezTo>
                      <a:pt x="1249249" y="2073799"/>
                      <a:pt x="1295723" y="2080117"/>
                      <a:pt x="1339342" y="2080785"/>
                    </a:cubicBezTo>
                    <a:cubicBezTo>
                      <a:pt x="1399869" y="2081709"/>
                      <a:pt x="1425411" y="2088073"/>
                      <a:pt x="1447221" y="2107669"/>
                    </a:cubicBezTo>
                    <a:cubicBezTo>
                      <a:pt x="1482636" y="2139487"/>
                      <a:pt x="1483870" y="2181661"/>
                      <a:pt x="1450272" y="2212067"/>
                    </a:cubicBezTo>
                    <a:cubicBezTo>
                      <a:pt x="1426326" y="2233737"/>
                      <a:pt x="1399044" y="2234709"/>
                      <a:pt x="1008947" y="2227781"/>
                    </a:cubicBezTo>
                    <a:cubicBezTo>
                      <a:pt x="780257" y="2223721"/>
                      <a:pt x="586412" y="2222785"/>
                      <a:pt x="578179" y="2225701"/>
                    </a:cubicBezTo>
                    <a:cubicBezTo>
                      <a:pt x="539230" y="2239501"/>
                      <a:pt x="493589" y="2134381"/>
                      <a:pt x="528626" y="2111569"/>
                    </a:cubicBezTo>
                    <a:cubicBezTo>
                      <a:pt x="538331" y="2105251"/>
                      <a:pt x="579094" y="2095629"/>
                      <a:pt x="619213" y="2090185"/>
                    </a:cubicBezTo>
                    <a:cubicBezTo>
                      <a:pt x="659334" y="2084741"/>
                      <a:pt x="700817" y="2071629"/>
                      <a:pt x="711396" y="2061049"/>
                    </a:cubicBezTo>
                    <a:cubicBezTo>
                      <a:pt x="733683" y="2038761"/>
                      <a:pt x="734127" y="2024539"/>
                      <a:pt x="744802" y="992489"/>
                    </a:cubicBezTo>
                    <a:lnTo>
                      <a:pt x="751896" y="306421"/>
                    </a:lnTo>
                    <a:lnTo>
                      <a:pt x="564571" y="303715"/>
                    </a:lnTo>
                    <a:cubicBezTo>
                      <a:pt x="319011" y="300165"/>
                      <a:pt x="229103" y="308613"/>
                      <a:pt x="209945" y="337029"/>
                    </a:cubicBezTo>
                    <a:cubicBezTo>
                      <a:pt x="201750" y="349185"/>
                      <a:pt x="175931" y="390253"/>
                      <a:pt x="152571" y="428293"/>
                    </a:cubicBezTo>
                    <a:cubicBezTo>
                      <a:pt x="105402" y="505109"/>
                      <a:pt x="46782" y="535393"/>
                      <a:pt x="16319" y="498687"/>
                    </a:cubicBezTo>
                    <a:cubicBezTo>
                      <a:pt x="-20888" y="453857"/>
                      <a:pt x="10645" y="133289"/>
                      <a:pt x="59510" y="59565"/>
                    </a:cubicBezTo>
                    <a:cubicBezTo>
                      <a:pt x="70992" y="42241"/>
                      <a:pt x="84315" y="20605"/>
                      <a:pt x="89115" y="11477"/>
                    </a:cubicBezTo>
                    <a:cubicBezTo>
                      <a:pt x="92075" y="5853"/>
                      <a:pt x="97839" y="2313"/>
                      <a:pt x="106628" y="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7" name="任意多边形: 形状 226">
                <a:extLst>
                  <a:ext uri="{FF2B5EF4-FFF2-40B4-BE49-F238E27FC236}">
                    <a16:creationId xmlns:a16="http://schemas.microsoft.com/office/drawing/2014/main" id="{01B7C862-6734-49C4-862D-C06798425E10}"/>
                  </a:ext>
                </a:extLst>
              </p:cNvPr>
              <p:cNvSpPr/>
              <p:nvPr/>
            </p:nvSpPr>
            <p:spPr>
              <a:xfrm>
                <a:off x="-27399400" y="12261959"/>
                <a:ext cx="1168400" cy="1206737"/>
              </a:xfrm>
              <a:custGeom>
                <a:avLst/>
                <a:gdLst>
                  <a:gd name="connsiteX0" fmla="*/ 943568 w 1168400"/>
                  <a:gd name="connsiteY0" fmla="*/ 437 h 1206737"/>
                  <a:gd name="connsiteX1" fmla="*/ 1014720 w 1168400"/>
                  <a:gd name="connsiteY1" fmla="*/ 44719 h 1206737"/>
                  <a:gd name="connsiteX2" fmla="*/ 1114564 w 1168400"/>
                  <a:gd name="connsiteY2" fmla="*/ 129551 h 1206737"/>
                  <a:gd name="connsiteX3" fmla="*/ 1168400 w 1168400"/>
                  <a:gd name="connsiteY3" fmla="*/ 183013 h 1206737"/>
                  <a:gd name="connsiteX4" fmla="*/ 1049260 w 1168400"/>
                  <a:gd name="connsiteY4" fmla="*/ 418853 h 1206737"/>
                  <a:gd name="connsiteX5" fmla="*/ 748176 w 1168400"/>
                  <a:gd name="connsiteY5" fmla="*/ 1089293 h 1206737"/>
                  <a:gd name="connsiteX6" fmla="*/ 712100 w 1168400"/>
                  <a:gd name="connsiteY6" fmla="*/ 1200255 h 1206737"/>
                  <a:gd name="connsiteX7" fmla="*/ 590260 w 1168400"/>
                  <a:gd name="connsiteY7" fmla="*/ 1114751 h 1206737"/>
                  <a:gd name="connsiteX8" fmla="*/ 473076 w 1168400"/>
                  <a:gd name="connsiteY8" fmla="*/ 1013313 h 1206737"/>
                  <a:gd name="connsiteX9" fmla="*/ 469900 w 1168400"/>
                  <a:gd name="connsiteY9" fmla="*/ 1000639 h 1206737"/>
                  <a:gd name="connsiteX10" fmla="*/ 596508 w 1168400"/>
                  <a:gd name="connsiteY10" fmla="*/ 752929 h 1206737"/>
                  <a:gd name="connsiteX11" fmla="*/ 650584 w 1168400"/>
                  <a:gd name="connsiteY11" fmla="*/ 670565 h 1206737"/>
                  <a:gd name="connsiteX12" fmla="*/ 565360 w 1168400"/>
                  <a:gd name="connsiteY12" fmla="*/ 591003 h 1206737"/>
                  <a:gd name="connsiteX13" fmla="*/ 466644 w 1168400"/>
                  <a:gd name="connsiteY13" fmla="*/ 511443 h 1206737"/>
                  <a:gd name="connsiteX14" fmla="*/ 252348 w 1168400"/>
                  <a:gd name="connsiteY14" fmla="*/ 666479 h 1206737"/>
                  <a:gd name="connsiteX15" fmla="*/ 190228 w 1168400"/>
                  <a:gd name="connsiteY15" fmla="*/ 727343 h 1206737"/>
                  <a:gd name="connsiteX16" fmla="*/ 0 w 1168400"/>
                  <a:gd name="connsiteY16" fmla="*/ 547699 h 1206737"/>
                  <a:gd name="connsiteX17" fmla="*/ 187324 w 1168400"/>
                  <a:gd name="connsiteY17" fmla="*/ 437257 h 1206737"/>
                  <a:gd name="connsiteX18" fmla="*/ 887540 w 1168400"/>
                  <a:gd name="connsiteY18" fmla="*/ 27303 h 1206737"/>
                  <a:gd name="connsiteX19" fmla="*/ 943568 w 1168400"/>
                  <a:gd name="connsiteY19" fmla="*/ 437 h 1206737"/>
                  <a:gd name="connsiteX20" fmla="*/ 823444 w 1168400"/>
                  <a:gd name="connsiteY20" fmla="*/ 289255 h 1206737"/>
                  <a:gd name="connsiteX21" fmla="*/ 718648 w 1168400"/>
                  <a:gd name="connsiteY21" fmla="*/ 346455 h 1206737"/>
                  <a:gd name="connsiteX22" fmla="*/ 607820 w 1168400"/>
                  <a:gd name="connsiteY22" fmla="*/ 419247 h 1206737"/>
                  <a:gd name="connsiteX23" fmla="*/ 653660 w 1168400"/>
                  <a:gd name="connsiteY23" fmla="*/ 485663 h 1206737"/>
                  <a:gd name="connsiteX24" fmla="*/ 710320 w 1168400"/>
                  <a:gd name="connsiteY24" fmla="*/ 541269 h 1206737"/>
                  <a:gd name="connsiteX25" fmla="*/ 769272 w 1168400"/>
                  <a:gd name="connsiteY25" fmla="*/ 417651 h 1206737"/>
                  <a:gd name="connsiteX26" fmla="*/ 823444 w 1168400"/>
                  <a:gd name="connsiteY26" fmla="*/ 289255 h 120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8400" h="1206737">
                    <a:moveTo>
                      <a:pt x="943568" y="437"/>
                    </a:moveTo>
                    <a:cubicBezTo>
                      <a:pt x="962740" y="3063"/>
                      <a:pt x="984428" y="17545"/>
                      <a:pt x="1014720" y="44719"/>
                    </a:cubicBezTo>
                    <a:cubicBezTo>
                      <a:pt x="1040024" y="67419"/>
                      <a:pt x="1084956" y="105595"/>
                      <a:pt x="1114564" y="129551"/>
                    </a:cubicBezTo>
                    <a:cubicBezTo>
                      <a:pt x="1144176" y="153511"/>
                      <a:pt x="1168400" y="177567"/>
                      <a:pt x="1168400" y="183013"/>
                    </a:cubicBezTo>
                    <a:cubicBezTo>
                      <a:pt x="1168400" y="188459"/>
                      <a:pt x="1114788" y="294587"/>
                      <a:pt x="1049260" y="418853"/>
                    </a:cubicBezTo>
                    <a:cubicBezTo>
                      <a:pt x="921548" y="661043"/>
                      <a:pt x="793964" y="945133"/>
                      <a:pt x="748176" y="1089293"/>
                    </a:cubicBezTo>
                    <a:cubicBezTo>
                      <a:pt x="732644" y="1138187"/>
                      <a:pt x="716412" y="1188121"/>
                      <a:pt x="712100" y="1200255"/>
                    </a:cubicBezTo>
                    <a:cubicBezTo>
                      <a:pt x="705752" y="1218139"/>
                      <a:pt x="682668" y="1201937"/>
                      <a:pt x="590260" y="1114751"/>
                    </a:cubicBezTo>
                    <a:cubicBezTo>
                      <a:pt x="527556" y="1055591"/>
                      <a:pt x="474820" y="1009943"/>
                      <a:pt x="473076" y="1013313"/>
                    </a:cubicBezTo>
                    <a:cubicBezTo>
                      <a:pt x="471332" y="1016685"/>
                      <a:pt x="469900" y="1010983"/>
                      <a:pt x="469900" y="1000639"/>
                    </a:cubicBezTo>
                    <a:cubicBezTo>
                      <a:pt x="469900" y="973469"/>
                      <a:pt x="533812" y="848433"/>
                      <a:pt x="596508" y="752929"/>
                    </a:cubicBezTo>
                    <a:lnTo>
                      <a:pt x="650584" y="670565"/>
                    </a:lnTo>
                    <a:lnTo>
                      <a:pt x="565360" y="591003"/>
                    </a:lnTo>
                    <a:cubicBezTo>
                      <a:pt x="518484" y="547245"/>
                      <a:pt x="474064" y="511443"/>
                      <a:pt x="466644" y="511443"/>
                    </a:cubicBezTo>
                    <a:cubicBezTo>
                      <a:pt x="432300" y="511443"/>
                      <a:pt x="293992" y="611503"/>
                      <a:pt x="252348" y="666479"/>
                    </a:cubicBezTo>
                    <a:cubicBezTo>
                      <a:pt x="226992" y="699955"/>
                      <a:pt x="199036" y="727343"/>
                      <a:pt x="190228" y="727343"/>
                    </a:cubicBezTo>
                    <a:cubicBezTo>
                      <a:pt x="173376" y="727343"/>
                      <a:pt x="0" y="563611"/>
                      <a:pt x="0" y="547699"/>
                    </a:cubicBezTo>
                    <a:cubicBezTo>
                      <a:pt x="0" y="542623"/>
                      <a:pt x="84296" y="492923"/>
                      <a:pt x="187324" y="437257"/>
                    </a:cubicBezTo>
                    <a:cubicBezTo>
                      <a:pt x="507764" y="264123"/>
                      <a:pt x="852820" y="62101"/>
                      <a:pt x="887540" y="27303"/>
                    </a:cubicBezTo>
                    <a:cubicBezTo>
                      <a:pt x="907748" y="7045"/>
                      <a:pt x="924396" y="-2189"/>
                      <a:pt x="943568" y="437"/>
                    </a:cubicBezTo>
                    <a:close/>
                    <a:moveTo>
                      <a:pt x="823444" y="289255"/>
                    </a:moveTo>
                    <a:cubicBezTo>
                      <a:pt x="820816" y="286627"/>
                      <a:pt x="773656" y="312367"/>
                      <a:pt x="718648" y="346455"/>
                    </a:cubicBezTo>
                    <a:cubicBezTo>
                      <a:pt x="663640" y="380543"/>
                      <a:pt x="613764" y="413299"/>
                      <a:pt x="607820" y="419247"/>
                    </a:cubicBezTo>
                    <a:cubicBezTo>
                      <a:pt x="601868" y="425197"/>
                      <a:pt x="622484" y="455063"/>
                      <a:pt x="653660" y="485663"/>
                    </a:cubicBezTo>
                    <a:lnTo>
                      <a:pt x="710320" y="541269"/>
                    </a:lnTo>
                    <a:lnTo>
                      <a:pt x="769272" y="417651"/>
                    </a:lnTo>
                    <a:cubicBezTo>
                      <a:pt x="801696" y="349663"/>
                      <a:pt x="826072" y="291883"/>
                      <a:pt x="823444" y="2892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8" name="任意多边形: 形状 227">
                <a:extLst>
                  <a:ext uri="{FF2B5EF4-FFF2-40B4-BE49-F238E27FC236}">
                    <a16:creationId xmlns:a16="http://schemas.microsoft.com/office/drawing/2014/main" id="{E82F2DCE-5E1D-41F4-96F2-A54C3B83185C}"/>
                  </a:ext>
                </a:extLst>
              </p:cNvPr>
              <p:cNvSpPr/>
              <p:nvPr/>
            </p:nvSpPr>
            <p:spPr>
              <a:xfrm>
                <a:off x="6992201" y="12303501"/>
                <a:ext cx="1028700" cy="2903194"/>
              </a:xfrm>
              <a:custGeom>
                <a:avLst/>
                <a:gdLst>
                  <a:gd name="connsiteX0" fmla="*/ 569751 w 1028700"/>
                  <a:gd name="connsiteY0" fmla="*/ 0 h 2903194"/>
                  <a:gd name="connsiteX1" fmla="*/ 1028700 w 1028700"/>
                  <a:gd name="connsiteY1" fmla="*/ 76708 h 2903194"/>
                  <a:gd name="connsiteX2" fmla="*/ 905321 w 1028700"/>
                  <a:gd name="connsiteY2" fmla="*/ 146244 h 2903194"/>
                  <a:gd name="connsiteX3" fmla="*/ 830517 w 1028700"/>
                  <a:gd name="connsiteY3" fmla="*/ 149420 h 2903194"/>
                  <a:gd name="connsiteX4" fmla="*/ 794383 w 1028700"/>
                  <a:gd name="connsiteY4" fmla="*/ 1113462 h 2903194"/>
                  <a:gd name="connsiteX5" fmla="*/ 781090 w 1028700"/>
                  <a:gd name="connsiteY5" fmla="*/ 2032000 h 2903194"/>
                  <a:gd name="connsiteX6" fmla="*/ 689189 w 1028700"/>
                  <a:gd name="connsiteY6" fmla="*/ 2343150 h 2903194"/>
                  <a:gd name="connsiteX7" fmla="*/ 206527 w 1028700"/>
                  <a:gd name="connsiteY7" fmla="*/ 2836020 h 2903194"/>
                  <a:gd name="connsiteX8" fmla="*/ 0 w 1028700"/>
                  <a:gd name="connsiteY8" fmla="*/ 2833764 h 2903194"/>
                  <a:gd name="connsiteX9" fmla="*/ 67044 w 1028700"/>
                  <a:gd name="connsiteY9" fmla="*/ 2739346 h 2903194"/>
                  <a:gd name="connsiteX10" fmla="*/ 170700 w 1028700"/>
                  <a:gd name="connsiteY10" fmla="*/ 2645160 h 2903194"/>
                  <a:gd name="connsiteX11" fmla="*/ 249265 w 1028700"/>
                  <a:gd name="connsiteY11" fmla="*/ 2547728 h 2903194"/>
                  <a:gd name="connsiteX12" fmla="*/ 354909 w 1028700"/>
                  <a:gd name="connsiteY12" fmla="*/ 2160404 h 2903194"/>
                  <a:gd name="connsiteX13" fmla="*/ 374259 w 1028700"/>
                  <a:gd name="connsiteY13" fmla="*/ 1176156 h 2903194"/>
                  <a:gd name="connsiteX14" fmla="*/ 343672 w 1028700"/>
                  <a:gd name="connsiteY14" fmla="*/ 173492 h 2903194"/>
                  <a:gd name="connsiteX15" fmla="*/ 240398 w 1028700"/>
                  <a:gd name="connsiteY15" fmla="*/ 153132 h 2903194"/>
                  <a:gd name="connsiteX16" fmla="*/ 126535 w 1028700"/>
                  <a:gd name="connsiteY16" fmla="*/ 116880 h 2903194"/>
                  <a:gd name="connsiteX17" fmla="*/ 131049 w 1028700"/>
                  <a:gd name="connsiteY17" fmla="*/ 9524 h 2903194"/>
                  <a:gd name="connsiteX18" fmla="*/ 569751 w 1028700"/>
                  <a:gd name="connsiteY18" fmla="*/ 0 h 290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8700" h="2903194">
                    <a:moveTo>
                      <a:pt x="569751" y="0"/>
                    </a:moveTo>
                    <a:cubicBezTo>
                      <a:pt x="1022973" y="0"/>
                      <a:pt x="1028700" y="956"/>
                      <a:pt x="1028700" y="76708"/>
                    </a:cubicBezTo>
                    <a:cubicBezTo>
                      <a:pt x="1028700" y="127476"/>
                      <a:pt x="981677" y="153978"/>
                      <a:pt x="905321" y="146244"/>
                    </a:cubicBezTo>
                    <a:cubicBezTo>
                      <a:pt x="871897" y="142860"/>
                      <a:pt x="838234" y="144288"/>
                      <a:pt x="830517" y="149420"/>
                    </a:cubicBezTo>
                    <a:cubicBezTo>
                      <a:pt x="802791" y="167852"/>
                      <a:pt x="798702" y="276930"/>
                      <a:pt x="794383" y="1113462"/>
                    </a:cubicBezTo>
                    <a:cubicBezTo>
                      <a:pt x="791973" y="1580240"/>
                      <a:pt x="785989" y="1993582"/>
                      <a:pt x="781090" y="2032000"/>
                    </a:cubicBezTo>
                    <a:cubicBezTo>
                      <a:pt x="769023" y="2126600"/>
                      <a:pt x="727838" y="2266036"/>
                      <a:pt x="689189" y="2343150"/>
                    </a:cubicBezTo>
                    <a:cubicBezTo>
                      <a:pt x="597768" y="2525564"/>
                      <a:pt x="462762" y="2663422"/>
                      <a:pt x="206527" y="2836020"/>
                    </a:cubicBezTo>
                    <a:cubicBezTo>
                      <a:pt x="72423" y="2926350"/>
                      <a:pt x="0" y="2925560"/>
                      <a:pt x="0" y="2833764"/>
                    </a:cubicBezTo>
                    <a:cubicBezTo>
                      <a:pt x="0" y="2789832"/>
                      <a:pt x="5990" y="2781398"/>
                      <a:pt x="67044" y="2739346"/>
                    </a:cubicBezTo>
                    <a:cubicBezTo>
                      <a:pt x="103919" y="2713948"/>
                      <a:pt x="150564" y="2671566"/>
                      <a:pt x="170700" y="2645160"/>
                    </a:cubicBezTo>
                    <a:cubicBezTo>
                      <a:pt x="190835" y="2618756"/>
                      <a:pt x="226191" y="2574912"/>
                      <a:pt x="249265" y="2547728"/>
                    </a:cubicBezTo>
                    <a:cubicBezTo>
                      <a:pt x="296670" y="2491892"/>
                      <a:pt x="313525" y="2430092"/>
                      <a:pt x="354909" y="2160404"/>
                    </a:cubicBezTo>
                    <a:cubicBezTo>
                      <a:pt x="379797" y="1998208"/>
                      <a:pt x="380690" y="1952776"/>
                      <a:pt x="374259" y="1176156"/>
                    </a:cubicBezTo>
                    <a:cubicBezTo>
                      <a:pt x="367181" y="321574"/>
                      <a:pt x="363262" y="193080"/>
                      <a:pt x="343672" y="173492"/>
                    </a:cubicBezTo>
                    <a:cubicBezTo>
                      <a:pt x="337077" y="166896"/>
                      <a:pt x="290602" y="157736"/>
                      <a:pt x="240398" y="153132"/>
                    </a:cubicBezTo>
                    <a:cubicBezTo>
                      <a:pt x="167918" y="146488"/>
                      <a:pt x="144466" y="139020"/>
                      <a:pt x="126535" y="116880"/>
                    </a:cubicBezTo>
                    <a:cubicBezTo>
                      <a:pt x="95334" y="78348"/>
                      <a:pt x="97718" y="21640"/>
                      <a:pt x="131049" y="9524"/>
                    </a:cubicBezTo>
                    <a:cubicBezTo>
                      <a:pt x="145461" y="4288"/>
                      <a:pt x="342878" y="0"/>
                      <a:pt x="56975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9" name="任意多边形: 形状 228">
                <a:extLst>
                  <a:ext uri="{FF2B5EF4-FFF2-40B4-BE49-F238E27FC236}">
                    <a16:creationId xmlns:a16="http://schemas.microsoft.com/office/drawing/2014/main" id="{151A1236-92E2-434C-AC0D-23CA7AA5E81C}"/>
                  </a:ext>
                </a:extLst>
              </p:cNvPr>
              <p:cNvSpPr/>
              <p:nvPr/>
            </p:nvSpPr>
            <p:spPr>
              <a:xfrm>
                <a:off x="22918699" y="12303501"/>
                <a:ext cx="2219928" cy="2215822"/>
              </a:xfrm>
              <a:custGeom>
                <a:avLst/>
                <a:gdLst>
                  <a:gd name="connsiteX0" fmla="*/ 1811477 w 2219928"/>
                  <a:gd name="connsiteY0" fmla="*/ 0 h 2215822"/>
                  <a:gd name="connsiteX1" fmla="*/ 2196402 w 2219928"/>
                  <a:gd name="connsiteY1" fmla="*/ 25400 h 2215822"/>
                  <a:gd name="connsiteX2" fmla="*/ 2107713 w 2219928"/>
                  <a:gd name="connsiteY2" fmla="*/ 152400 h 2215822"/>
                  <a:gd name="connsiteX3" fmla="*/ 1987255 w 2219928"/>
                  <a:gd name="connsiteY3" fmla="*/ 215900 h 2215822"/>
                  <a:gd name="connsiteX4" fmla="*/ 1967845 w 2219928"/>
                  <a:gd name="connsiteY4" fmla="*/ 895350 h 2215822"/>
                  <a:gd name="connsiteX5" fmla="*/ 1858265 w 2219928"/>
                  <a:gd name="connsiteY5" fmla="*/ 1819824 h 2215822"/>
                  <a:gd name="connsiteX6" fmla="*/ 1722477 w 2219928"/>
                  <a:gd name="connsiteY6" fmla="*/ 2014056 h 2215822"/>
                  <a:gd name="connsiteX7" fmla="*/ 1364552 w 2219928"/>
                  <a:gd name="connsiteY7" fmla="*/ 2192192 h 2215822"/>
                  <a:gd name="connsiteX8" fmla="*/ 850202 w 2219928"/>
                  <a:gd name="connsiteY8" fmla="*/ 2192560 h 2215822"/>
                  <a:gd name="connsiteX9" fmla="*/ 318098 w 2219928"/>
                  <a:gd name="connsiteY9" fmla="*/ 1727200 h 2215822"/>
                  <a:gd name="connsiteX10" fmla="*/ 265369 w 2219928"/>
                  <a:gd name="connsiteY10" fmla="*/ 1498600 h 2215822"/>
                  <a:gd name="connsiteX11" fmla="*/ 252986 w 2219928"/>
                  <a:gd name="connsiteY11" fmla="*/ 882650 h 2215822"/>
                  <a:gd name="connsiteX12" fmla="*/ 231145 w 2219928"/>
                  <a:gd name="connsiteY12" fmla="*/ 175960 h 2215822"/>
                  <a:gd name="connsiteX13" fmla="*/ 128572 w 2219928"/>
                  <a:gd name="connsiteY13" fmla="*/ 153424 h 2215822"/>
                  <a:gd name="connsiteX14" fmla="*/ 19877 w 2219928"/>
                  <a:gd name="connsiteY14" fmla="*/ 128268 h 2215822"/>
                  <a:gd name="connsiteX15" fmla="*/ 19115 w 2219928"/>
                  <a:gd name="connsiteY15" fmla="*/ 20100 h 2215822"/>
                  <a:gd name="connsiteX16" fmla="*/ 455144 w 2219928"/>
                  <a:gd name="connsiteY16" fmla="*/ 368 h 2215822"/>
                  <a:gd name="connsiteX17" fmla="*/ 884898 w 2219928"/>
                  <a:gd name="connsiteY17" fmla="*/ 9750 h 2215822"/>
                  <a:gd name="connsiteX18" fmla="*/ 912642 w 2219928"/>
                  <a:gd name="connsiteY18" fmla="*/ 51980 h 2215822"/>
                  <a:gd name="connsiteX19" fmla="*/ 900301 w 2219928"/>
                  <a:gd name="connsiteY19" fmla="*/ 118656 h 2215822"/>
                  <a:gd name="connsiteX20" fmla="*/ 808003 w 2219928"/>
                  <a:gd name="connsiteY20" fmla="*/ 146244 h 2215822"/>
                  <a:gd name="connsiteX21" fmla="*/ 695898 w 2219928"/>
                  <a:gd name="connsiteY21" fmla="*/ 288452 h 2215822"/>
                  <a:gd name="connsiteX22" fmla="*/ 704301 w 2219928"/>
                  <a:gd name="connsiteY22" fmla="*/ 1451266 h 2215822"/>
                  <a:gd name="connsiteX23" fmla="*/ 989902 w 2219928"/>
                  <a:gd name="connsiteY23" fmla="*/ 1940172 h 2215822"/>
                  <a:gd name="connsiteX24" fmla="*/ 1370890 w 2219928"/>
                  <a:gd name="connsiteY24" fmla="*/ 1938328 h 2215822"/>
                  <a:gd name="connsiteX25" fmla="*/ 1610416 w 2219928"/>
                  <a:gd name="connsiteY25" fmla="*/ 1673044 h 2215822"/>
                  <a:gd name="connsiteX26" fmla="*/ 1647220 w 2219928"/>
                  <a:gd name="connsiteY26" fmla="*/ 765618 h 2215822"/>
                  <a:gd name="connsiteX27" fmla="*/ 1628238 w 2219928"/>
                  <a:gd name="connsiteY27" fmla="*/ 175680 h 2215822"/>
                  <a:gd name="connsiteX28" fmla="*/ 1529553 w 2219928"/>
                  <a:gd name="connsiteY28" fmla="*/ 154692 h 2215822"/>
                  <a:gd name="connsiteX29" fmla="*/ 1421225 w 2219928"/>
                  <a:gd name="connsiteY29" fmla="*/ 117160 h 2215822"/>
                  <a:gd name="connsiteX30" fmla="*/ 1425410 w 2219928"/>
                  <a:gd name="connsiteY30" fmla="*/ 9524 h 2215822"/>
                  <a:gd name="connsiteX31" fmla="*/ 1811477 w 2219928"/>
                  <a:gd name="connsiteY31" fmla="*/ 0 h 221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19928" h="2215822">
                    <a:moveTo>
                      <a:pt x="1811477" y="0"/>
                    </a:moveTo>
                    <a:cubicBezTo>
                      <a:pt x="2154067" y="0"/>
                      <a:pt x="2172199" y="1196"/>
                      <a:pt x="2196402" y="25400"/>
                    </a:cubicBezTo>
                    <a:cubicBezTo>
                      <a:pt x="2252374" y="81368"/>
                      <a:pt x="2202771" y="152400"/>
                      <a:pt x="2107713" y="152400"/>
                    </a:cubicBezTo>
                    <a:cubicBezTo>
                      <a:pt x="2021151" y="152400"/>
                      <a:pt x="1997710" y="164756"/>
                      <a:pt x="1987255" y="215900"/>
                    </a:cubicBezTo>
                    <a:cubicBezTo>
                      <a:pt x="1982263" y="240348"/>
                      <a:pt x="1973526" y="546100"/>
                      <a:pt x="1967845" y="895350"/>
                    </a:cubicBezTo>
                    <a:cubicBezTo>
                      <a:pt x="1956348" y="1602128"/>
                      <a:pt x="1959195" y="1578068"/>
                      <a:pt x="1858265" y="1819824"/>
                    </a:cubicBezTo>
                    <a:cubicBezTo>
                      <a:pt x="1817430" y="1917646"/>
                      <a:pt x="1800581" y="1941744"/>
                      <a:pt x="1722477" y="2014056"/>
                    </a:cubicBezTo>
                    <a:cubicBezTo>
                      <a:pt x="1630830" y="2098908"/>
                      <a:pt x="1557812" y="2135248"/>
                      <a:pt x="1364552" y="2192192"/>
                    </a:cubicBezTo>
                    <a:cubicBezTo>
                      <a:pt x="1258171" y="2223540"/>
                      <a:pt x="981580" y="2223736"/>
                      <a:pt x="850202" y="2192560"/>
                    </a:cubicBezTo>
                    <a:cubicBezTo>
                      <a:pt x="591036" y="2131062"/>
                      <a:pt x="437948" y="1997176"/>
                      <a:pt x="318098" y="1727200"/>
                    </a:cubicBezTo>
                    <a:cubicBezTo>
                      <a:pt x="304927" y="1697528"/>
                      <a:pt x="290738" y="1636012"/>
                      <a:pt x="265369" y="1498600"/>
                    </a:cubicBezTo>
                    <a:cubicBezTo>
                      <a:pt x="259565" y="1467168"/>
                      <a:pt x="253990" y="1189988"/>
                      <a:pt x="252986" y="882650"/>
                    </a:cubicBezTo>
                    <a:cubicBezTo>
                      <a:pt x="250828" y="223048"/>
                      <a:pt x="249953" y="194772"/>
                      <a:pt x="231145" y="175960"/>
                    </a:cubicBezTo>
                    <a:cubicBezTo>
                      <a:pt x="223189" y="168008"/>
                      <a:pt x="177034" y="157864"/>
                      <a:pt x="128572" y="153424"/>
                    </a:cubicBezTo>
                    <a:cubicBezTo>
                      <a:pt x="80109" y="148982"/>
                      <a:pt x="31201" y="137660"/>
                      <a:pt x="19877" y="128268"/>
                    </a:cubicBezTo>
                    <a:cubicBezTo>
                      <a:pt x="-6279" y="106556"/>
                      <a:pt x="-6713" y="45928"/>
                      <a:pt x="19115" y="20100"/>
                    </a:cubicBezTo>
                    <a:cubicBezTo>
                      <a:pt x="36267" y="2952"/>
                      <a:pt x="94905" y="298"/>
                      <a:pt x="455144" y="368"/>
                    </a:cubicBezTo>
                    <a:cubicBezTo>
                      <a:pt x="684066" y="412"/>
                      <a:pt x="877450" y="4634"/>
                      <a:pt x="884898" y="9750"/>
                    </a:cubicBezTo>
                    <a:cubicBezTo>
                      <a:pt x="892345" y="14864"/>
                      <a:pt x="904828" y="33868"/>
                      <a:pt x="912642" y="51980"/>
                    </a:cubicBezTo>
                    <a:cubicBezTo>
                      <a:pt x="924560" y="79608"/>
                      <a:pt x="922576" y="90340"/>
                      <a:pt x="900301" y="118656"/>
                    </a:cubicBezTo>
                    <a:cubicBezTo>
                      <a:pt x="876222" y="149270"/>
                      <a:pt x="867658" y="151828"/>
                      <a:pt x="808003" y="146244"/>
                    </a:cubicBezTo>
                    <a:cubicBezTo>
                      <a:pt x="711215" y="137184"/>
                      <a:pt x="705460" y="144488"/>
                      <a:pt x="695898" y="288452"/>
                    </a:cubicBezTo>
                    <a:cubicBezTo>
                      <a:pt x="678870" y="544922"/>
                      <a:pt x="684469" y="1320064"/>
                      <a:pt x="704301" y="1451266"/>
                    </a:cubicBezTo>
                    <a:cubicBezTo>
                      <a:pt x="747405" y="1736534"/>
                      <a:pt x="821218" y="1862882"/>
                      <a:pt x="989902" y="1940172"/>
                    </a:cubicBezTo>
                    <a:cubicBezTo>
                      <a:pt x="1053681" y="1969396"/>
                      <a:pt x="1277556" y="1968312"/>
                      <a:pt x="1370890" y="1938328"/>
                    </a:cubicBezTo>
                    <a:cubicBezTo>
                      <a:pt x="1492873" y="1899140"/>
                      <a:pt x="1520555" y="1868480"/>
                      <a:pt x="1610416" y="1673044"/>
                    </a:cubicBezTo>
                    <a:cubicBezTo>
                      <a:pt x="1647071" y="1593324"/>
                      <a:pt x="1651331" y="1488284"/>
                      <a:pt x="1647220" y="765618"/>
                    </a:cubicBezTo>
                    <a:cubicBezTo>
                      <a:pt x="1644740" y="329884"/>
                      <a:pt x="1640163" y="187600"/>
                      <a:pt x="1628238" y="175680"/>
                    </a:cubicBezTo>
                    <a:cubicBezTo>
                      <a:pt x="1619594" y="167044"/>
                      <a:pt x="1575187" y="157596"/>
                      <a:pt x="1529553" y="154692"/>
                    </a:cubicBezTo>
                    <a:cubicBezTo>
                      <a:pt x="1459250" y="150214"/>
                      <a:pt x="1442724" y="144488"/>
                      <a:pt x="1421225" y="117160"/>
                    </a:cubicBezTo>
                    <a:cubicBezTo>
                      <a:pt x="1388302" y="75304"/>
                      <a:pt x="1390374" y="22098"/>
                      <a:pt x="1425410" y="9524"/>
                    </a:cubicBezTo>
                    <a:cubicBezTo>
                      <a:pt x="1440014" y="4288"/>
                      <a:pt x="1613740" y="0"/>
                      <a:pt x="1811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0" name="任意多边形: 形状 229">
                <a:extLst>
                  <a:ext uri="{FF2B5EF4-FFF2-40B4-BE49-F238E27FC236}">
                    <a16:creationId xmlns:a16="http://schemas.microsoft.com/office/drawing/2014/main" id="{A5945337-45DA-431E-A969-385DB941107D}"/>
                  </a:ext>
                </a:extLst>
              </p:cNvPr>
              <p:cNvSpPr/>
              <p:nvPr/>
            </p:nvSpPr>
            <p:spPr>
              <a:xfrm>
                <a:off x="-17420513" y="12481302"/>
                <a:ext cx="1267392" cy="1389695"/>
              </a:xfrm>
              <a:custGeom>
                <a:avLst/>
                <a:gdLst>
                  <a:gd name="connsiteX0" fmla="*/ 670053 w 1267392"/>
                  <a:gd name="connsiteY0" fmla="*/ 0 h 1389695"/>
                  <a:gd name="connsiteX1" fmla="*/ 756745 w 1267392"/>
                  <a:gd name="connsiteY1" fmla="*/ 121852 h 1389695"/>
                  <a:gd name="connsiteX2" fmla="*/ 1243153 w 1267392"/>
                  <a:gd name="connsiteY2" fmla="*/ 813620 h 1389695"/>
                  <a:gd name="connsiteX3" fmla="*/ 1266669 w 1267392"/>
                  <a:gd name="connsiteY3" fmla="*/ 858068 h 1389695"/>
                  <a:gd name="connsiteX4" fmla="*/ 1190245 w 1267392"/>
                  <a:gd name="connsiteY4" fmla="*/ 944066 h 1389695"/>
                  <a:gd name="connsiteX5" fmla="*/ 1120465 w 1267392"/>
                  <a:gd name="connsiteY5" fmla="*/ 1018184 h 1389695"/>
                  <a:gd name="connsiteX6" fmla="*/ 1015913 w 1267392"/>
                  <a:gd name="connsiteY6" fmla="*/ 971228 h 1389695"/>
                  <a:gd name="connsiteX7" fmla="*/ 811213 w 1267392"/>
                  <a:gd name="connsiteY7" fmla="*/ 889000 h 1389695"/>
                  <a:gd name="connsiteX8" fmla="*/ 695465 w 1267392"/>
                  <a:gd name="connsiteY8" fmla="*/ 838200 h 1389695"/>
                  <a:gd name="connsiteX9" fmla="*/ 581545 w 1267392"/>
                  <a:gd name="connsiteY9" fmla="*/ 787400 h 1389695"/>
                  <a:gd name="connsiteX10" fmla="*/ 482161 w 1267392"/>
                  <a:gd name="connsiteY10" fmla="*/ 742950 h 1389695"/>
                  <a:gd name="connsiteX11" fmla="*/ 378965 w 1267392"/>
                  <a:gd name="connsiteY11" fmla="*/ 698500 h 1389695"/>
                  <a:gd name="connsiteX12" fmla="*/ 561329 w 1267392"/>
                  <a:gd name="connsiteY12" fmla="*/ 952500 h 1389695"/>
                  <a:gd name="connsiteX13" fmla="*/ 611409 w 1267392"/>
                  <a:gd name="connsiteY13" fmla="*/ 1009650 h 1389695"/>
                  <a:gd name="connsiteX14" fmla="*/ 736329 w 1267392"/>
                  <a:gd name="connsiteY14" fmla="*/ 1146012 h 1389695"/>
                  <a:gd name="connsiteX15" fmla="*/ 807701 w 1267392"/>
                  <a:gd name="connsiteY15" fmla="*/ 1237856 h 1389695"/>
                  <a:gd name="connsiteX16" fmla="*/ 715885 w 1267392"/>
                  <a:gd name="connsiteY16" fmla="*/ 1320204 h 1389695"/>
                  <a:gd name="connsiteX17" fmla="*/ 623565 w 1267392"/>
                  <a:gd name="connsiteY17" fmla="*/ 1389384 h 1389695"/>
                  <a:gd name="connsiteX18" fmla="*/ 580397 w 1267392"/>
                  <a:gd name="connsiteY18" fmla="*/ 1319284 h 1389695"/>
                  <a:gd name="connsiteX19" fmla="*/ 205661 w 1267392"/>
                  <a:gd name="connsiteY19" fmla="*/ 762000 h 1389695"/>
                  <a:gd name="connsiteX20" fmla="*/ 68449 w 1267392"/>
                  <a:gd name="connsiteY20" fmla="*/ 603560 h 1389695"/>
                  <a:gd name="connsiteX21" fmla="*/ 37 w 1267392"/>
                  <a:gd name="connsiteY21" fmla="*/ 524592 h 1389695"/>
                  <a:gd name="connsiteX22" fmla="*/ 122045 w 1267392"/>
                  <a:gd name="connsiteY22" fmla="*/ 419900 h 1389695"/>
                  <a:gd name="connsiteX23" fmla="*/ 247125 w 1267392"/>
                  <a:gd name="connsiteY23" fmla="*/ 330988 h 1389695"/>
                  <a:gd name="connsiteX24" fmla="*/ 388745 w 1267392"/>
                  <a:gd name="connsiteY24" fmla="*/ 399496 h 1389695"/>
                  <a:gd name="connsiteX25" fmla="*/ 875581 w 1267392"/>
                  <a:gd name="connsiteY25" fmla="*/ 617866 h 1389695"/>
                  <a:gd name="connsiteX26" fmla="*/ 510733 w 1267392"/>
                  <a:gd name="connsiteY26" fmla="*/ 177488 h 1389695"/>
                  <a:gd name="connsiteX27" fmla="*/ 546641 w 1267392"/>
                  <a:gd name="connsiteY27" fmla="*/ 91928 h 1389695"/>
                  <a:gd name="connsiteX28" fmla="*/ 631157 w 1267392"/>
                  <a:gd name="connsiteY28" fmla="*/ 26288 h 1389695"/>
                  <a:gd name="connsiteX29" fmla="*/ 670053 w 1267392"/>
                  <a:gd name="connsiteY29" fmla="*/ 0 h 138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7392" h="1389695">
                    <a:moveTo>
                      <a:pt x="670053" y="0"/>
                    </a:moveTo>
                    <a:cubicBezTo>
                      <a:pt x="678365" y="0"/>
                      <a:pt x="717373" y="54834"/>
                      <a:pt x="756745" y="121852"/>
                    </a:cubicBezTo>
                    <a:cubicBezTo>
                      <a:pt x="874745" y="322718"/>
                      <a:pt x="1146645" y="709412"/>
                      <a:pt x="1243153" y="813620"/>
                    </a:cubicBezTo>
                    <a:cubicBezTo>
                      <a:pt x="1259741" y="831532"/>
                      <a:pt x="1270325" y="851534"/>
                      <a:pt x="1266669" y="858068"/>
                    </a:cubicBezTo>
                    <a:cubicBezTo>
                      <a:pt x="1263013" y="864604"/>
                      <a:pt x="1228621" y="903304"/>
                      <a:pt x="1190245" y="944066"/>
                    </a:cubicBezTo>
                    <a:lnTo>
                      <a:pt x="1120465" y="1018184"/>
                    </a:lnTo>
                    <a:lnTo>
                      <a:pt x="1015913" y="971228"/>
                    </a:lnTo>
                    <a:cubicBezTo>
                      <a:pt x="912537" y="924800"/>
                      <a:pt x="823413" y="889000"/>
                      <a:pt x="811213" y="889000"/>
                    </a:cubicBezTo>
                    <a:cubicBezTo>
                      <a:pt x="807749" y="889000"/>
                      <a:pt x="755661" y="866140"/>
                      <a:pt x="695465" y="838200"/>
                    </a:cubicBezTo>
                    <a:cubicBezTo>
                      <a:pt x="635265" y="810260"/>
                      <a:pt x="584001" y="787400"/>
                      <a:pt x="581545" y="787400"/>
                    </a:cubicBezTo>
                    <a:cubicBezTo>
                      <a:pt x="579089" y="787400"/>
                      <a:pt x="534365" y="767398"/>
                      <a:pt x="482161" y="742950"/>
                    </a:cubicBezTo>
                    <a:cubicBezTo>
                      <a:pt x="429957" y="718502"/>
                      <a:pt x="383517" y="698500"/>
                      <a:pt x="378965" y="698500"/>
                    </a:cubicBezTo>
                    <a:cubicBezTo>
                      <a:pt x="371813" y="698500"/>
                      <a:pt x="541737" y="935176"/>
                      <a:pt x="561329" y="952500"/>
                    </a:cubicBezTo>
                    <a:cubicBezTo>
                      <a:pt x="565277" y="955992"/>
                      <a:pt x="587813" y="981712"/>
                      <a:pt x="611409" y="1009650"/>
                    </a:cubicBezTo>
                    <a:cubicBezTo>
                      <a:pt x="635009" y="1037588"/>
                      <a:pt x="691221" y="1098952"/>
                      <a:pt x="736329" y="1146012"/>
                    </a:cubicBezTo>
                    <a:cubicBezTo>
                      <a:pt x="781437" y="1193068"/>
                      <a:pt x="813553" y="1234398"/>
                      <a:pt x="807701" y="1237856"/>
                    </a:cubicBezTo>
                    <a:cubicBezTo>
                      <a:pt x="801853" y="1241312"/>
                      <a:pt x="760533" y="1278368"/>
                      <a:pt x="715885" y="1320204"/>
                    </a:cubicBezTo>
                    <a:cubicBezTo>
                      <a:pt x="671233" y="1362038"/>
                      <a:pt x="629693" y="1393168"/>
                      <a:pt x="623565" y="1389384"/>
                    </a:cubicBezTo>
                    <a:cubicBezTo>
                      <a:pt x="617441" y="1385600"/>
                      <a:pt x="598017" y="1354054"/>
                      <a:pt x="580397" y="1319284"/>
                    </a:cubicBezTo>
                    <a:cubicBezTo>
                      <a:pt x="544181" y="1247822"/>
                      <a:pt x="314409" y="906116"/>
                      <a:pt x="205661" y="762000"/>
                    </a:cubicBezTo>
                    <a:cubicBezTo>
                      <a:pt x="166129" y="709612"/>
                      <a:pt x="104385" y="638316"/>
                      <a:pt x="68449" y="603560"/>
                    </a:cubicBezTo>
                    <a:cubicBezTo>
                      <a:pt x="32509" y="568806"/>
                      <a:pt x="1725" y="533270"/>
                      <a:pt x="37" y="524592"/>
                    </a:cubicBezTo>
                    <a:cubicBezTo>
                      <a:pt x="-1651" y="515914"/>
                      <a:pt x="53249" y="468802"/>
                      <a:pt x="122045" y="419900"/>
                    </a:cubicBezTo>
                    <a:lnTo>
                      <a:pt x="247125" y="330988"/>
                    </a:lnTo>
                    <a:lnTo>
                      <a:pt x="388745" y="399496"/>
                    </a:lnTo>
                    <a:cubicBezTo>
                      <a:pt x="592265" y="497946"/>
                      <a:pt x="870637" y="622810"/>
                      <a:pt x="875581" y="617866"/>
                    </a:cubicBezTo>
                    <a:cubicBezTo>
                      <a:pt x="887957" y="605488"/>
                      <a:pt x="551397" y="199252"/>
                      <a:pt x="510733" y="177488"/>
                    </a:cubicBezTo>
                    <a:cubicBezTo>
                      <a:pt x="471761" y="156632"/>
                      <a:pt x="481089" y="134406"/>
                      <a:pt x="546641" y="91928"/>
                    </a:cubicBezTo>
                    <a:cubicBezTo>
                      <a:pt x="580041" y="70286"/>
                      <a:pt x="618077" y="40748"/>
                      <a:pt x="631157" y="26288"/>
                    </a:cubicBezTo>
                    <a:cubicBezTo>
                      <a:pt x="644245" y="11830"/>
                      <a:pt x="661749" y="0"/>
                      <a:pt x="6700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1" name="任意多边形: 形状 230">
                <a:extLst>
                  <a:ext uri="{FF2B5EF4-FFF2-40B4-BE49-F238E27FC236}">
                    <a16:creationId xmlns:a16="http://schemas.microsoft.com/office/drawing/2014/main" id="{4DEEB85B-6F65-4F4B-9CC5-D0B5E02D5197}"/>
                  </a:ext>
                </a:extLst>
              </p:cNvPr>
              <p:cNvSpPr/>
              <p:nvPr/>
            </p:nvSpPr>
            <p:spPr>
              <a:xfrm>
                <a:off x="9104870" y="12558484"/>
                <a:ext cx="2048526" cy="1929929"/>
              </a:xfrm>
              <a:custGeom>
                <a:avLst/>
                <a:gdLst>
                  <a:gd name="connsiteX0" fmla="*/ 1016336 w 2048526"/>
                  <a:gd name="connsiteY0" fmla="*/ 49 h 1929929"/>
                  <a:gd name="connsiteX1" fmla="*/ 1072374 w 2048526"/>
                  <a:gd name="connsiteY1" fmla="*/ 18905 h 1929929"/>
                  <a:gd name="connsiteX2" fmla="*/ 1181896 w 2048526"/>
                  <a:gd name="connsiteY2" fmla="*/ 240317 h 1929929"/>
                  <a:gd name="connsiteX3" fmla="*/ 1239099 w 2048526"/>
                  <a:gd name="connsiteY3" fmla="*/ 380017 h 1929929"/>
                  <a:gd name="connsiteX4" fmla="*/ 1296810 w 2048526"/>
                  <a:gd name="connsiteY4" fmla="*/ 519717 h 1929929"/>
                  <a:gd name="connsiteX5" fmla="*/ 1361383 w 2048526"/>
                  <a:gd name="connsiteY5" fmla="*/ 678467 h 1929929"/>
                  <a:gd name="connsiteX6" fmla="*/ 1468343 w 2048526"/>
                  <a:gd name="connsiteY6" fmla="*/ 938817 h 1929929"/>
                  <a:gd name="connsiteX7" fmla="*/ 1806180 w 2048526"/>
                  <a:gd name="connsiteY7" fmla="*/ 1704453 h 1929929"/>
                  <a:gd name="connsiteX8" fmla="*/ 1969680 w 2048526"/>
                  <a:gd name="connsiteY8" fmla="*/ 1789717 h 1929929"/>
                  <a:gd name="connsiteX9" fmla="*/ 2045843 w 2048526"/>
                  <a:gd name="connsiteY9" fmla="*/ 1883389 h 1929929"/>
                  <a:gd name="connsiteX10" fmla="*/ 1654013 w 2048526"/>
                  <a:gd name="connsiteY10" fmla="*/ 1927485 h 1929929"/>
                  <a:gd name="connsiteX11" fmla="*/ 1352388 w 2048526"/>
                  <a:gd name="connsiteY11" fmla="*/ 1901973 h 1929929"/>
                  <a:gd name="connsiteX12" fmla="*/ 1353789 w 2048526"/>
                  <a:gd name="connsiteY12" fmla="*/ 1812469 h 1929929"/>
                  <a:gd name="connsiteX13" fmla="*/ 1378547 w 2048526"/>
                  <a:gd name="connsiteY13" fmla="*/ 1780993 h 1929929"/>
                  <a:gd name="connsiteX14" fmla="*/ 1328042 w 2048526"/>
                  <a:gd name="connsiteY14" fmla="*/ 1655179 h 1929929"/>
                  <a:gd name="connsiteX15" fmla="*/ 1224070 w 2048526"/>
                  <a:gd name="connsiteY15" fmla="*/ 1386493 h 1929929"/>
                  <a:gd name="connsiteX16" fmla="*/ 1210874 w 2048526"/>
                  <a:gd name="connsiteY16" fmla="*/ 1345217 h 1929929"/>
                  <a:gd name="connsiteX17" fmla="*/ 953696 w 2048526"/>
                  <a:gd name="connsiteY17" fmla="*/ 1345217 h 1929929"/>
                  <a:gd name="connsiteX18" fmla="*/ 677124 w 2048526"/>
                  <a:gd name="connsiteY18" fmla="*/ 1373793 h 1929929"/>
                  <a:gd name="connsiteX19" fmla="*/ 559745 w 2048526"/>
                  <a:gd name="connsiteY19" fmla="*/ 1734381 h 1929929"/>
                  <a:gd name="connsiteX20" fmla="*/ 551447 w 2048526"/>
                  <a:gd name="connsiteY20" fmla="*/ 1789717 h 1929929"/>
                  <a:gd name="connsiteX21" fmla="*/ 609131 w 2048526"/>
                  <a:gd name="connsiteY21" fmla="*/ 1789717 h 1929929"/>
                  <a:gd name="connsiteX22" fmla="*/ 706731 w 2048526"/>
                  <a:gd name="connsiteY22" fmla="*/ 1865269 h 1929929"/>
                  <a:gd name="connsiteX23" fmla="*/ 366832 w 2048526"/>
                  <a:gd name="connsiteY23" fmla="*/ 1928289 h 1929929"/>
                  <a:gd name="connsiteX24" fmla="*/ 43001 w 2048526"/>
                  <a:gd name="connsiteY24" fmla="*/ 1920495 h 1929929"/>
                  <a:gd name="connsiteX25" fmla="*/ 6275 w 2048526"/>
                  <a:gd name="connsiteY25" fmla="*/ 1885741 h 1929929"/>
                  <a:gd name="connsiteX26" fmla="*/ 81547 w 2048526"/>
                  <a:gd name="connsiteY26" fmla="*/ 1783319 h 1929929"/>
                  <a:gd name="connsiteX27" fmla="*/ 235430 w 2048526"/>
                  <a:gd name="connsiteY27" fmla="*/ 1704597 h 1929929"/>
                  <a:gd name="connsiteX28" fmla="*/ 338217 w 2048526"/>
                  <a:gd name="connsiteY28" fmla="*/ 1453167 h 1929929"/>
                  <a:gd name="connsiteX29" fmla="*/ 465465 w 2048526"/>
                  <a:gd name="connsiteY29" fmla="*/ 1148367 h 1929929"/>
                  <a:gd name="connsiteX30" fmla="*/ 763038 w 2048526"/>
                  <a:gd name="connsiteY30" fmla="*/ 424467 h 1929929"/>
                  <a:gd name="connsiteX31" fmla="*/ 965258 w 2048526"/>
                  <a:gd name="connsiteY31" fmla="*/ 22925 h 1929929"/>
                  <a:gd name="connsiteX32" fmla="*/ 1016336 w 2048526"/>
                  <a:gd name="connsiteY32" fmla="*/ 49 h 1929929"/>
                  <a:gd name="connsiteX33" fmla="*/ 955773 w 2048526"/>
                  <a:gd name="connsiteY33" fmla="*/ 675625 h 1929929"/>
                  <a:gd name="connsiteX34" fmla="*/ 916129 w 2048526"/>
                  <a:gd name="connsiteY34" fmla="*/ 744729 h 1929929"/>
                  <a:gd name="connsiteX35" fmla="*/ 785656 w 2048526"/>
                  <a:gd name="connsiteY35" fmla="*/ 1081693 h 1929929"/>
                  <a:gd name="connsiteX36" fmla="*/ 778200 w 2048526"/>
                  <a:gd name="connsiteY36" fmla="*/ 1097865 h 1929929"/>
                  <a:gd name="connsiteX37" fmla="*/ 948722 w 2048526"/>
                  <a:gd name="connsiteY37" fmla="*/ 1099291 h 1929929"/>
                  <a:gd name="connsiteX38" fmla="*/ 1120864 w 2048526"/>
                  <a:gd name="connsiteY38" fmla="*/ 1106765 h 1929929"/>
                  <a:gd name="connsiteX39" fmla="*/ 1040484 w 2048526"/>
                  <a:gd name="connsiteY39" fmla="*/ 893361 h 1929929"/>
                  <a:gd name="connsiteX40" fmla="*/ 955773 w 2048526"/>
                  <a:gd name="connsiteY40" fmla="*/ 675625 h 192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48526" h="1929929">
                    <a:moveTo>
                      <a:pt x="1016336" y="49"/>
                    </a:moveTo>
                    <a:cubicBezTo>
                      <a:pt x="1034474" y="-631"/>
                      <a:pt x="1053440" y="5643"/>
                      <a:pt x="1072374" y="18905"/>
                    </a:cubicBezTo>
                    <a:cubicBezTo>
                      <a:pt x="1102391" y="39929"/>
                      <a:pt x="1107286" y="49831"/>
                      <a:pt x="1181896" y="240317"/>
                    </a:cubicBezTo>
                    <a:cubicBezTo>
                      <a:pt x="1207888" y="306673"/>
                      <a:pt x="1233629" y="369541"/>
                      <a:pt x="1239099" y="380017"/>
                    </a:cubicBezTo>
                    <a:cubicBezTo>
                      <a:pt x="1244568" y="390493"/>
                      <a:pt x="1270538" y="453361"/>
                      <a:pt x="1296810" y="519717"/>
                    </a:cubicBezTo>
                    <a:cubicBezTo>
                      <a:pt x="1323084" y="586073"/>
                      <a:pt x="1352140" y="657513"/>
                      <a:pt x="1361383" y="678467"/>
                    </a:cubicBezTo>
                    <a:cubicBezTo>
                      <a:pt x="1370622" y="699421"/>
                      <a:pt x="1418756" y="816581"/>
                      <a:pt x="1468343" y="938817"/>
                    </a:cubicBezTo>
                    <a:cubicBezTo>
                      <a:pt x="1653941" y="1396333"/>
                      <a:pt x="1757324" y="1630627"/>
                      <a:pt x="1806180" y="1704453"/>
                    </a:cubicBezTo>
                    <a:cubicBezTo>
                      <a:pt x="1842100" y="1758733"/>
                      <a:pt x="1901514" y="1789717"/>
                      <a:pt x="1969680" y="1789717"/>
                    </a:cubicBezTo>
                    <a:cubicBezTo>
                      <a:pt x="2024130" y="1789717"/>
                      <a:pt x="2058686" y="1832217"/>
                      <a:pt x="2045843" y="1883389"/>
                    </a:cubicBezTo>
                    <a:cubicBezTo>
                      <a:pt x="2034951" y="1926789"/>
                      <a:pt x="2004633" y="1930201"/>
                      <a:pt x="1654013" y="1927485"/>
                    </a:cubicBezTo>
                    <a:cubicBezTo>
                      <a:pt x="1402499" y="1925537"/>
                      <a:pt x="1373500" y="1923085"/>
                      <a:pt x="1352388" y="1901973"/>
                    </a:cubicBezTo>
                    <a:cubicBezTo>
                      <a:pt x="1322607" y="1872193"/>
                      <a:pt x="1322929" y="1851701"/>
                      <a:pt x="1353789" y="1812469"/>
                    </a:cubicBezTo>
                    <a:lnTo>
                      <a:pt x="1378547" y="1780993"/>
                    </a:lnTo>
                    <a:lnTo>
                      <a:pt x="1328042" y="1655179"/>
                    </a:lnTo>
                    <a:cubicBezTo>
                      <a:pt x="1247005" y="1453319"/>
                      <a:pt x="1237982" y="1429997"/>
                      <a:pt x="1224070" y="1386493"/>
                    </a:cubicBezTo>
                    <a:lnTo>
                      <a:pt x="1210874" y="1345217"/>
                    </a:lnTo>
                    <a:lnTo>
                      <a:pt x="953696" y="1345217"/>
                    </a:lnTo>
                    <a:cubicBezTo>
                      <a:pt x="701203" y="1345217"/>
                      <a:pt x="696161" y="1345737"/>
                      <a:pt x="677124" y="1373793"/>
                    </a:cubicBezTo>
                    <a:cubicBezTo>
                      <a:pt x="652480" y="1410101"/>
                      <a:pt x="570699" y="1661341"/>
                      <a:pt x="559745" y="1734381"/>
                    </a:cubicBezTo>
                    <a:lnTo>
                      <a:pt x="551447" y="1789717"/>
                    </a:lnTo>
                    <a:lnTo>
                      <a:pt x="609131" y="1789717"/>
                    </a:lnTo>
                    <a:cubicBezTo>
                      <a:pt x="676311" y="1789717"/>
                      <a:pt x="706731" y="1813265"/>
                      <a:pt x="706731" y="1865269"/>
                    </a:cubicBezTo>
                    <a:cubicBezTo>
                      <a:pt x="706731" y="1930929"/>
                      <a:pt x="694443" y="1933209"/>
                      <a:pt x="366832" y="1928289"/>
                    </a:cubicBezTo>
                    <a:cubicBezTo>
                      <a:pt x="201035" y="1925801"/>
                      <a:pt x="55310" y="1922293"/>
                      <a:pt x="43001" y="1920495"/>
                    </a:cubicBezTo>
                    <a:cubicBezTo>
                      <a:pt x="30692" y="1918697"/>
                      <a:pt x="14162" y="1903059"/>
                      <a:pt x="6275" y="1885741"/>
                    </a:cubicBezTo>
                    <a:cubicBezTo>
                      <a:pt x="-15014" y="1839023"/>
                      <a:pt x="19790" y="1791667"/>
                      <a:pt x="81547" y="1783319"/>
                    </a:cubicBezTo>
                    <a:cubicBezTo>
                      <a:pt x="164950" y="1772047"/>
                      <a:pt x="221725" y="1743001"/>
                      <a:pt x="235430" y="1704597"/>
                    </a:cubicBezTo>
                    <a:cubicBezTo>
                      <a:pt x="247444" y="1670933"/>
                      <a:pt x="314119" y="1507835"/>
                      <a:pt x="338217" y="1453167"/>
                    </a:cubicBezTo>
                    <a:cubicBezTo>
                      <a:pt x="372026" y="1376465"/>
                      <a:pt x="395082" y="1321243"/>
                      <a:pt x="465465" y="1148367"/>
                    </a:cubicBezTo>
                    <a:cubicBezTo>
                      <a:pt x="584134" y="856893"/>
                      <a:pt x="735256" y="489261"/>
                      <a:pt x="763038" y="424467"/>
                    </a:cubicBezTo>
                    <a:cubicBezTo>
                      <a:pt x="827635" y="273813"/>
                      <a:pt x="944019" y="42713"/>
                      <a:pt x="965258" y="22925"/>
                    </a:cubicBezTo>
                    <a:cubicBezTo>
                      <a:pt x="980885" y="8365"/>
                      <a:pt x="998197" y="729"/>
                      <a:pt x="1016336" y="49"/>
                    </a:cubicBezTo>
                    <a:close/>
                    <a:moveTo>
                      <a:pt x="955773" y="675625"/>
                    </a:moveTo>
                    <a:cubicBezTo>
                      <a:pt x="953389" y="673241"/>
                      <a:pt x="935548" y="704337"/>
                      <a:pt x="916129" y="744729"/>
                    </a:cubicBezTo>
                    <a:cubicBezTo>
                      <a:pt x="865320" y="850405"/>
                      <a:pt x="806508" y="1002293"/>
                      <a:pt x="785656" y="1081693"/>
                    </a:cubicBezTo>
                    <a:cubicBezTo>
                      <a:pt x="782447" y="1093917"/>
                      <a:pt x="779092" y="1101195"/>
                      <a:pt x="778200" y="1097865"/>
                    </a:cubicBezTo>
                    <a:cubicBezTo>
                      <a:pt x="777310" y="1094537"/>
                      <a:pt x="854043" y="1095177"/>
                      <a:pt x="948722" y="1099291"/>
                    </a:cubicBezTo>
                    <a:lnTo>
                      <a:pt x="1120864" y="1106765"/>
                    </a:lnTo>
                    <a:lnTo>
                      <a:pt x="1040484" y="893361"/>
                    </a:lnTo>
                    <a:cubicBezTo>
                      <a:pt x="996276" y="775991"/>
                      <a:pt x="958158" y="678009"/>
                      <a:pt x="955773" y="6756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2" name="任意多边形: 形状 231">
                <a:extLst>
                  <a:ext uri="{FF2B5EF4-FFF2-40B4-BE49-F238E27FC236}">
                    <a16:creationId xmlns:a16="http://schemas.microsoft.com/office/drawing/2014/main" id="{ECF53373-D0E5-4F5B-BCFC-B2C74BE4ED76}"/>
                  </a:ext>
                </a:extLst>
              </p:cNvPr>
              <p:cNvSpPr/>
              <p:nvPr/>
            </p:nvSpPr>
            <p:spPr>
              <a:xfrm>
                <a:off x="-5517300" y="12557216"/>
                <a:ext cx="2038749" cy="1928110"/>
              </a:xfrm>
              <a:custGeom>
                <a:avLst/>
                <a:gdLst>
                  <a:gd name="connsiteX0" fmla="*/ 1037044 w 2038749"/>
                  <a:gd name="connsiteY0" fmla="*/ 1377 h 1928110"/>
                  <a:gd name="connsiteX1" fmla="*/ 1097256 w 2038749"/>
                  <a:gd name="connsiteY1" fmla="*/ 49169 h 1928110"/>
                  <a:gd name="connsiteX2" fmla="*/ 1186916 w 2038749"/>
                  <a:gd name="connsiteY2" fmla="*/ 260635 h 1928110"/>
                  <a:gd name="connsiteX3" fmla="*/ 1269868 w 2038749"/>
                  <a:gd name="connsiteY3" fmla="*/ 463835 h 1928110"/>
                  <a:gd name="connsiteX4" fmla="*/ 1333500 w 2038749"/>
                  <a:gd name="connsiteY4" fmla="*/ 616235 h 1928110"/>
                  <a:gd name="connsiteX5" fmla="*/ 1397134 w 2038749"/>
                  <a:gd name="connsiteY5" fmla="*/ 768635 h 1928110"/>
                  <a:gd name="connsiteX6" fmla="*/ 1493016 w 2038749"/>
                  <a:gd name="connsiteY6" fmla="*/ 1003585 h 1928110"/>
                  <a:gd name="connsiteX7" fmla="*/ 1650784 w 2038749"/>
                  <a:gd name="connsiteY7" fmla="*/ 1390935 h 1928110"/>
                  <a:gd name="connsiteX8" fmla="*/ 1707670 w 2038749"/>
                  <a:gd name="connsiteY8" fmla="*/ 1524285 h 1928110"/>
                  <a:gd name="connsiteX9" fmla="*/ 1956704 w 2038749"/>
                  <a:gd name="connsiteY9" fmla="*/ 1784829 h 1928110"/>
                  <a:gd name="connsiteX10" fmla="*/ 2037848 w 2038749"/>
                  <a:gd name="connsiteY10" fmla="*/ 1881469 h 1928110"/>
                  <a:gd name="connsiteX11" fmla="*/ 1985374 w 2038749"/>
                  <a:gd name="connsiteY11" fmla="*/ 1923305 h 1928110"/>
                  <a:gd name="connsiteX12" fmla="*/ 1355726 w 2038749"/>
                  <a:gd name="connsiteY12" fmla="*/ 1903557 h 1928110"/>
                  <a:gd name="connsiteX13" fmla="*/ 1353840 w 2038749"/>
                  <a:gd name="connsiteY13" fmla="*/ 1805699 h 1928110"/>
                  <a:gd name="connsiteX14" fmla="*/ 1231082 w 2038749"/>
                  <a:gd name="connsiteY14" fmla="*/ 1422685 h 1928110"/>
                  <a:gd name="connsiteX15" fmla="*/ 1197674 w 2038749"/>
                  <a:gd name="connsiteY15" fmla="*/ 1340135 h 1928110"/>
                  <a:gd name="connsiteX16" fmla="*/ 681730 w 2038749"/>
                  <a:gd name="connsiteY16" fmla="*/ 1340135 h 1928110"/>
                  <a:gd name="connsiteX17" fmla="*/ 644954 w 2038749"/>
                  <a:gd name="connsiteY17" fmla="*/ 1435385 h 1928110"/>
                  <a:gd name="connsiteX18" fmla="*/ 598156 w 2038749"/>
                  <a:gd name="connsiteY18" fmla="*/ 1549685 h 1928110"/>
                  <a:gd name="connsiteX19" fmla="*/ 552246 w 2038749"/>
                  <a:gd name="connsiteY19" fmla="*/ 1777953 h 1928110"/>
                  <a:gd name="connsiteX20" fmla="*/ 615980 w 2038749"/>
                  <a:gd name="connsiteY20" fmla="*/ 1790985 h 1928110"/>
                  <a:gd name="connsiteX21" fmla="*/ 711200 w 2038749"/>
                  <a:gd name="connsiteY21" fmla="*/ 1869089 h 1928110"/>
                  <a:gd name="connsiteX22" fmla="*/ 342052 w 2038749"/>
                  <a:gd name="connsiteY22" fmla="*/ 1922241 h 1928110"/>
                  <a:gd name="connsiteX23" fmla="*/ 42184 w 2038749"/>
                  <a:gd name="connsiteY23" fmla="*/ 1925417 h 1928110"/>
                  <a:gd name="connsiteX24" fmla="*/ 0 w 2038749"/>
                  <a:gd name="connsiteY24" fmla="*/ 1860835 h 1928110"/>
                  <a:gd name="connsiteX25" fmla="*/ 86634 w 2038749"/>
                  <a:gd name="connsiteY25" fmla="*/ 1784587 h 1928110"/>
                  <a:gd name="connsiteX26" fmla="*/ 180508 w 2038749"/>
                  <a:gd name="connsiteY26" fmla="*/ 1759657 h 1928110"/>
                  <a:gd name="connsiteX27" fmla="*/ 258512 w 2038749"/>
                  <a:gd name="connsiteY27" fmla="*/ 1654931 h 1928110"/>
                  <a:gd name="connsiteX28" fmla="*/ 368434 w 2038749"/>
                  <a:gd name="connsiteY28" fmla="*/ 1378235 h 1928110"/>
                  <a:gd name="connsiteX29" fmla="*/ 457212 w 2038749"/>
                  <a:gd name="connsiteY29" fmla="*/ 1162335 h 1928110"/>
                  <a:gd name="connsiteX30" fmla="*/ 592184 w 2038749"/>
                  <a:gd name="connsiteY30" fmla="*/ 832135 h 1928110"/>
                  <a:gd name="connsiteX31" fmla="*/ 694268 w 2038749"/>
                  <a:gd name="connsiteY31" fmla="*/ 584485 h 1928110"/>
                  <a:gd name="connsiteX32" fmla="*/ 754808 w 2038749"/>
                  <a:gd name="connsiteY32" fmla="*/ 438435 h 1928110"/>
                  <a:gd name="connsiteX33" fmla="*/ 845524 w 2038749"/>
                  <a:gd name="connsiteY33" fmla="*/ 222535 h 1928110"/>
                  <a:gd name="connsiteX34" fmla="*/ 954678 w 2038749"/>
                  <a:gd name="connsiteY34" fmla="*/ 22509 h 1928110"/>
                  <a:gd name="connsiteX35" fmla="*/ 1037044 w 2038749"/>
                  <a:gd name="connsiteY35" fmla="*/ 1377 h 1928110"/>
                  <a:gd name="connsiteX36" fmla="*/ 948768 w 2038749"/>
                  <a:gd name="connsiteY36" fmla="*/ 681851 h 1928110"/>
                  <a:gd name="connsiteX37" fmla="*/ 864314 w 2038749"/>
                  <a:gd name="connsiteY37" fmla="*/ 900075 h 1928110"/>
                  <a:gd name="connsiteX38" fmla="*/ 781052 w 2038749"/>
                  <a:gd name="connsiteY38" fmla="*/ 1102467 h 1928110"/>
                  <a:gd name="connsiteX39" fmla="*/ 939800 w 2038749"/>
                  <a:gd name="connsiteY39" fmla="*/ 1098835 h 1928110"/>
                  <a:gd name="connsiteX40" fmla="*/ 1111252 w 2038749"/>
                  <a:gd name="connsiteY40" fmla="*/ 1103415 h 1928110"/>
                  <a:gd name="connsiteX41" fmla="*/ 1055232 w 2038749"/>
                  <a:gd name="connsiteY41" fmla="*/ 951015 h 1928110"/>
                  <a:gd name="connsiteX42" fmla="*/ 974586 w 2038749"/>
                  <a:gd name="connsiteY42" fmla="*/ 731843 h 1928110"/>
                  <a:gd name="connsiteX43" fmla="*/ 948768 w 2038749"/>
                  <a:gd name="connsiteY43" fmla="*/ 681851 h 192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8749" h="1928110">
                    <a:moveTo>
                      <a:pt x="1037044" y="1377"/>
                    </a:moveTo>
                    <a:cubicBezTo>
                      <a:pt x="1061642" y="5975"/>
                      <a:pt x="1082546" y="22061"/>
                      <a:pt x="1097256" y="49169"/>
                    </a:cubicBezTo>
                    <a:cubicBezTo>
                      <a:pt x="1107304" y="67685"/>
                      <a:pt x="1147648" y="162845"/>
                      <a:pt x="1186916" y="260635"/>
                    </a:cubicBezTo>
                    <a:cubicBezTo>
                      <a:pt x="1226180" y="358425"/>
                      <a:pt x="1263508" y="449865"/>
                      <a:pt x="1269868" y="463835"/>
                    </a:cubicBezTo>
                    <a:cubicBezTo>
                      <a:pt x="1276230" y="477805"/>
                      <a:pt x="1304864" y="546385"/>
                      <a:pt x="1333500" y="616235"/>
                    </a:cubicBezTo>
                    <a:cubicBezTo>
                      <a:pt x="1362138" y="686085"/>
                      <a:pt x="1390776" y="754665"/>
                      <a:pt x="1397134" y="768635"/>
                    </a:cubicBezTo>
                    <a:cubicBezTo>
                      <a:pt x="1403496" y="782605"/>
                      <a:pt x="1446644" y="888333"/>
                      <a:pt x="1493016" y="1003585"/>
                    </a:cubicBezTo>
                    <a:cubicBezTo>
                      <a:pt x="1597786" y="1263965"/>
                      <a:pt x="1636232" y="1358361"/>
                      <a:pt x="1650784" y="1390935"/>
                    </a:cubicBezTo>
                    <a:cubicBezTo>
                      <a:pt x="1657022" y="1404905"/>
                      <a:pt x="1682624" y="1464913"/>
                      <a:pt x="1707670" y="1524285"/>
                    </a:cubicBezTo>
                    <a:cubicBezTo>
                      <a:pt x="1789168" y="1717475"/>
                      <a:pt x="1870072" y="1802117"/>
                      <a:pt x="1956704" y="1784829"/>
                    </a:cubicBezTo>
                    <a:cubicBezTo>
                      <a:pt x="2007894" y="1774613"/>
                      <a:pt x="2045080" y="1818897"/>
                      <a:pt x="2037848" y="1881469"/>
                    </a:cubicBezTo>
                    <a:cubicBezTo>
                      <a:pt x="2034648" y="1909157"/>
                      <a:pt x="2025756" y="1916245"/>
                      <a:pt x="1985374" y="1923305"/>
                    </a:cubicBezTo>
                    <a:cubicBezTo>
                      <a:pt x="1919424" y="1934833"/>
                      <a:pt x="1383552" y="1918027"/>
                      <a:pt x="1355726" y="1903557"/>
                    </a:cubicBezTo>
                    <a:cubicBezTo>
                      <a:pt x="1327972" y="1889125"/>
                      <a:pt x="1327100" y="1843875"/>
                      <a:pt x="1353840" y="1805699"/>
                    </a:cubicBezTo>
                    <a:cubicBezTo>
                      <a:pt x="1375876" y="1774237"/>
                      <a:pt x="1385476" y="1804177"/>
                      <a:pt x="1231082" y="1422685"/>
                    </a:cubicBezTo>
                    <a:lnTo>
                      <a:pt x="1197674" y="1340135"/>
                    </a:lnTo>
                    <a:lnTo>
                      <a:pt x="681730" y="1340135"/>
                    </a:lnTo>
                    <a:lnTo>
                      <a:pt x="644954" y="1435385"/>
                    </a:lnTo>
                    <a:cubicBezTo>
                      <a:pt x="624726" y="1487773"/>
                      <a:pt x="603666" y="1539209"/>
                      <a:pt x="598156" y="1549685"/>
                    </a:cubicBezTo>
                    <a:cubicBezTo>
                      <a:pt x="580336" y="1583565"/>
                      <a:pt x="543944" y="1764517"/>
                      <a:pt x="552246" y="1777953"/>
                    </a:cubicBezTo>
                    <a:cubicBezTo>
                      <a:pt x="556676" y="1785121"/>
                      <a:pt x="585358" y="1790985"/>
                      <a:pt x="615980" y="1790985"/>
                    </a:cubicBezTo>
                    <a:cubicBezTo>
                      <a:pt x="674270" y="1790985"/>
                      <a:pt x="711200" y="1821277"/>
                      <a:pt x="711200" y="1869089"/>
                    </a:cubicBezTo>
                    <a:cubicBezTo>
                      <a:pt x="711200" y="1916169"/>
                      <a:pt x="653796" y="1924433"/>
                      <a:pt x="342052" y="1922241"/>
                    </a:cubicBezTo>
                    <a:cubicBezTo>
                      <a:pt x="178372" y="1921087"/>
                      <a:pt x="43432" y="1922517"/>
                      <a:pt x="42184" y="1925417"/>
                    </a:cubicBezTo>
                    <a:cubicBezTo>
                      <a:pt x="35562" y="1940805"/>
                      <a:pt x="0" y="1886365"/>
                      <a:pt x="0" y="1860835"/>
                    </a:cubicBezTo>
                    <a:cubicBezTo>
                      <a:pt x="0" y="1819621"/>
                      <a:pt x="31180" y="1792181"/>
                      <a:pt x="86634" y="1784587"/>
                    </a:cubicBezTo>
                    <a:cubicBezTo>
                      <a:pt x="112328" y="1781069"/>
                      <a:pt x="154572" y="1769851"/>
                      <a:pt x="180508" y="1759657"/>
                    </a:cubicBezTo>
                    <a:cubicBezTo>
                      <a:pt x="222500" y="1743157"/>
                      <a:pt x="231044" y="1731681"/>
                      <a:pt x="258512" y="1654931"/>
                    </a:cubicBezTo>
                    <a:cubicBezTo>
                      <a:pt x="288380" y="1571477"/>
                      <a:pt x="344496" y="1430221"/>
                      <a:pt x="368434" y="1378235"/>
                    </a:cubicBezTo>
                    <a:cubicBezTo>
                      <a:pt x="374864" y="1364265"/>
                      <a:pt x="414820" y="1267109"/>
                      <a:pt x="457212" y="1162335"/>
                    </a:cubicBezTo>
                    <a:cubicBezTo>
                      <a:pt x="499612" y="1057561"/>
                      <a:pt x="560348" y="908971"/>
                      <a:pt x="592184" y="832135"/>
                    </a:cubicBezTo>
                    <a:cubicBezTo>
                      <a:pt x="624020" y="755299"/>
                      <a:pt x="669960" y="643857"/>
                      <a:pt x="694268" y="584485"/>
                    </a:cubicBezTo>
                    <a:cubicBezTo>
                      <a:pt x="718580" y="525113"/>
                      <a:pt x="745822" y="459389"/>
                      <a:pt x="754808" y="438435"/>
                    </a:cubicBezTo>
                    <a:cubicBezTo>
                      <a:pt x="763792" y="417481"/>
                      <a:pt x="804616" y="320325"/>
                      <a:pt x="845524" y="222535"/>
                    </a:cubicBezTo>
                    <a:cubicBezTo>
                      <a:pt x="901710" y="88237"/>
                      <a:pt x="928416" y="39297"/>
                      <a:pt x="954678" y="22509"/>
                    </a:cubicBezTo>
                    <a:cubicBezTo>
                      <a:pt x="984158" y="3665"/>
                      <a:pt x="1012448" y="-3223"/>
                      <a:pt x="1037044" y="1377"/>
                    </a:cubicBezTo>
                    <a:close/>
                    <a:moveTo>
                      <a:pt x="948768" y="681851"/>
                    </a:moveTo>
                    <a:cubicBezTo>
                      <a:pt x="944620" y="688561"/>
                      <a:pt x="906616" y="786763"/>
                      <a:pt x="864314" y="900075"/>
                    </a:cubicBezTo>
                    <a:cubicBezTo>
                      <a:pt x="822012" y="1013389"/>
                      <a:pt x="784542" y="1104465"/>
                      <a:pt x="781052" y="1102467"/>
                    </a:cubicBezTo>
                    <a:cubicBezTo>
                      <a:pt x="777560" y="1100469"/>
                      <a:pt x="848996" y="1098835"/>
                      <a:pt x="939800" y="1098835"/>
                    </a:cubicBezTo>
                    <a:cubicBezTo>
                      <a:pt x="1030604" y="1098835"/>
                      <a:pt x="1107760" y="1100895"/>
                      <a:pt x="1111252" y="1103415"/>
                    </a:cubicBezTo>
                    <a:cubicBezTo>
                      <a:pt x="1114742" y="1105933"/>
                      <a:pt x="1089534" y="1037353"/>
                      <a:pt x="1055232" y="951015"/>
                    </a:cubicBezTo>
                    <a:cubicBezTo>
                      <a:pt x="1020932" y="864677"/>
                      <a:pt x="984640" y="766049"/>
                      <a:pt x="974586" y="731843"/>
                    </a:cubicBezTo>
                    <a:cubicBezTo>
                      <a:pt x="964534" y="697637"/>
                      <a:pt x="952912" y="675141"/>
                      <a:pt x="948768" y="6818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3" name="任意多边形: 形状 232">
                <a:extLst>
                  <a:ext uri="{FF2B5EF4-FFF2-40B4-BE49-F238E27FC236}">
                    <a16:creationId xmlns:a16="http://schemas.microsoft.com/office/drawing/2014/main" id="{9CA5DBFB-4D12-4094-9BFD-69167D607DE3}"/>
                  </a:ext>
                </a:extLst>
              </p:cNvPr>
              <p:cNvSpPr/>
              <p:nvPr/>
            </p:nvSpPr>
            <p:spPr>
              <a:xfrm>
                <a:off x="3131400" y="12558508"/>
                <a:ext cx="2039686" cy="1936498"/>
              </a:xfrm>
              <a:custGeom>
                <a:avLst/>
                <a:gdLst>
                  <a:gd name="connsiteX0" fmla="*/ 1025302 w 2039686"/>
                  <a:gd name="connsiteY0" fmla="*/ 249 h 1936498"/>
                  <a:gd name="connsiteX1" fmla="*/ 1075516 w 2039686"/>
                  <a:gd name="connsiteY1" fmla="*/ 27569 h 1936498"/>
                  <a:gd name="connsiteX2" fmla="*/ 1193754 w 2039686"/>
                  <a:gd name="connsiteY2" fmla="*/ 284745 h 1936498"/>
                  <a:gd name="connsiteX3" fmla="*/ 1302886 w 2039686"/>
                  <a:gd name="connsiteY3" fmla="*/ 551445 h 1936498"/>
                  <a:gd name="connsiteX4" fmla="*/ 1375886 w 2039686"/>
                  <a:gd name="connsiteY4" fmla="*/ 729245 h 1936498"/>
                  <a:gd name="connsiteX5" fmla="*/ 1511434 w 2039686"/>
                  <a:gd name="connsiteY5" fmla="*/ 1059445 h 1936498"/>
                  <a:gd name="connsiteX6" fmla="*/ 1689100 w 2039686"/>
                  <a:gd name="connsiteY6" fmla="*/ 1478685 h 1936498"/>
                  <a:gd name="connsiteX7" fmla="*/ 1792920 w 2039686"/>
                  <a:gd name="connsiteY7" fmla="*/ 1697477 h 1936498"/>
                  <a:gd name="connsiteX8" fmla="*/ 1962796 w 2039686"/>
                  <a:gd name="connsiteY8" fmla="*/ 1789693 h 1936498"/>
                  <a:gd name="connsiteX9" fmla="*/ 2038156 w 2039686"/>
                  <a:gd name="connsiteY9" fmla="*/ 1850925 h 1936498"/>
                  <a:gd name="connsiteX10" fmla="*/ 2028372 w 2039686"/>
                  <a:gd name="connsiteY10" fmla="*/ 1893673 h 1936498"/>
                  <a:gd name="connsiteX11" fmla="*/ 1664262 w 2039686"/>
                  <a:gd name="connsiteY11" fmla="*/ 1928637 h 1936498"/>
                  <a:gd name="connsiteX12" fmla="*/ 1355726 w 2039686"/>
                  <a:gd name="connsiteY12" fmla="*/ 1902267 h 1936498"/>
                  <a:gd name="connsiteX13" fmla="*/ 1352348 w 2039686"/>
                  <a:gd name="connsiteY13" fmla="*/ 1806537 h 1936498"/>
                  <a:gd name="connsiteX14" fmla="*/ 1351094 w 2039686"/>
                  <a:gd name="connsiteY14" fmla="*/ 1730685 h 1936498"/>
                  <a:gd name="connsiteX15" fmla="*/ 1308100 w 2039686"/>
                  <a:gd name="connsiteY15" fmla="*/ 1596639 h 1936498"/>
                  <a:gd name="connsiteX16" fmla="*/ 1290892 w 2039686"/>
                  <a:gd name="connsiteY16" fmla="*/ 1560457 h 1936498"/>
                  <a:gd name="connsiteX17" fmla="*/ 1243484 w 2039686"/>
                  <a:gd name="connsiteY17" fmla="*/ 1443619 h 1936498"/>
                  <a:gd name="connsiteX18" fmla="*/ 1213288 w 2039686"/>
                  <a:gd name="connsiteY18" fmla="*/ 1345193 h 1936498"/>
                  <a:gd name="connsiteX19" fmla="*/ 689392 w 2039686"/>
                  <a:gd name="connsiteY19" fmla="*/ 1345193 h 1936498"/>
                  <a:gd name="connsiteX20" fmla="*/ 654742 w 2039686"/>
                  <a:gd name="connsiteY20" fmla="*/ 1411869 h 1936498"/>
                  <a:gd name="connsiteX21" fmla="*/ 546100 w 2039686"/>
                  <a:gd name="connsiteY21" fmla="*/ 1760989 h 1936498"/>
                  <a:gd name="connsiteX22" fmla="*/ 600824 w 2039686"/>
                  <a:gd name="connsiteY22" fmla="*/ 1789693 h 1936498"/>
                  <a:gd name="connsiteX23" fmla="*/ 701676 w 2039686"/>
                  <a:gd name="connsiteY23" fmla="*/ 1859767 h 1936498"/>
                  <a:gd name="connsiteX24" fmla="*/ 670856 w 2039686"/>
                  <a:gd name="connsiteY24" fmla="*/ 1909577 h 1936498"/>
                  <a:gd name="connsiteX25" fmla="*/ 339424 w 2039686"/>
                  <a:gd name="connsiteY25" fmla="*/ 1928069 h 1936498"/>
                  <a:gd name="connsiteX26" fmla="*/ 0 w 2039686"/>
                  <a:gd name="connsiteY26" fmla="*/ 1865245 h 1936498"/>
                  <a:gd name="connsiteX27" fmla="*/ 81906 w 2039686"/>
                  <a:gd name="connsiteY27" fmla="*/ 1789693 h 1936498"/>
                  <a:gd name="connsiteX28" fmla="*/ 234660 w 2039686"/>
                  <a:gd name="connsiteY28" fmla="*/ 1722073 h 1936498"/>
                  <a:gd name="connsiteX29" fmla="*/ 279878 w 2039686"/>
                  <a:gd name="connsiteY29" fmla="*/ 1604663 h 1936498"/>
                  <a:gd name="connsiteX30" fmla="*/ 317160 w 2039686"/>
                  <a:gd name="connsiteY30" fmla="*/ 1491245 h 1936498"/>
                  <a:gd name="connsiteX31" fmla="*/ 418878 w 2039686"/>
                  <a:gd name="connsiteY31" fmla="*/ 1249945 h 1936498"/>
                  <a:gd name="connsiteX32" fmla="*/ 481714 w 2039686"/>
                  <a:gd name="connsiteY32" fmla="*/ 1097545 h 1936498"/>
                  <a:gd name="connsiteX33" fmla="*/ 515056 w 2039686"/>
                  <a:gd name="connsiteY33" fmla="*/ 1014993 h 1936498"/>
                  <a:gd name="connsiteX34" fmla="*/ 574000 w 2039686"/>
                  <a:gd name="connsiteY34" fmla="*/ 896539 h 1936498"/>
                  <a:gd name="connsiteX35" fmla="*/ 647016 w 2039686"/>
                  <a:gd name="connsiteY35" fmla="*/ 718739 h 1936498"/>
                  <a:gd name="connsiteX36" fmla="*/ 774632 w 2039686"/>
                  <a:gd name="connsiteY36" fmla="*/ 386345 h 1936498"/>
                  <a:gd name="connsiteX37" fmla="*/ 832288 w 2039686"/>
                  <a:gd name="connsiteY37" fmla="*/ 246645 h 1936498"/>
                  <a:gd name="connsiteX38" fmla="*/ 968844 w 2039686"/>
                  <a:gd name="connsiteY38" fmla="*/ 18191 h 1936498"/>
                  <a:gd name="connsiteX39" fmla="*/ 1025302 w 2039686"/>
                  <a:gd name="connsiteY39" fmla="*/ 249 h 1936498"/>
                  <a:gd name="connsiteX40" fmla="*/ 952472 w 2039686"/>
                  <a:gd name="connsiteY40" fmla="*/ 668609 h 1936498"/>
                  <a:gd name="connsiteX41" fmla="*/ 937324 w 2039686"/>
                  <a:gd name="connsiteY41" fmla="*/ 681309 h 1936498"/>
                  <a:gd name="connsiteX42" fmla="*/ 852966 w 2039686"/>
                  <a:gd name="connsiteY42" fmla="*/ 891493 h 1936498"/>
                  <a:gd name="connsiteX43" fmla="*/ 781048 w 2039686"/>
                  <a:gd name="connsiteY43" fmla="*/ 1094693 h 1936498"/>
                  <a:gd name="connsiteX44" fmla="*/ 936624 w 2039686"/>
                  <a:gd name="connsiteY44" fmla="*/ 1094807 h 1936498"/>
                  <a:gd name="connsiteX45" fmla="*/ 1094722 w 2039686"/>
                  <a:gd name="connsiteY45" fmla="*/ 1075757 h 1936498"/>
                  <a:gd name="connsiteX46" fmla="*/ 1019860 w 2039686"/>
                  <a:gd name="connsiteY46" fmla="*/ 862593 h 1936498"/>
                  <a:gd name="connsiteX47" fmla="*/ 952472 w 2039686"/>
                  <a:gd name="connsiteY47" fmla="*/ 668609 h 193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39686" h="1936498">
                    <a:moveTo>
                      <a:pt x="1025302" y="249"/>
                    </a:moveTo>
                    <a:cubicBezTo>
                      <a:pt x="1043326" y="1833"/>
                      <a:pt x="1060308" y="10961"/>
                      <a:pt x="1075516" y="27569"/>
                    </a:cubicBezTo>
                    <a:cubicBezTo>
                      <a:pt x="1089910" y="43285"/>
                      <a:pt x="1143116" y="159013"/>
                      <a:pt x="1193754" y="284745"/>
                    </a:cubicBezTo>
                    <a:cubicBezTo>
                      <a:pt x="1244392" y="410473"/>
                      <a:pt x="1293500" y="530489"/>
                      <a:pt x="1302886" y="551445"/>
                    </a:cubicBezTo>
                    <a:cubicBezTo>
                      <a:pt x="1312272" y="572399"/>
                      <a:pt x="1345122" y="652409"/>
                      <a:pt x="1375886" y="729245"/>
                    </a:cubicBezTo>
                    <a:cubicBezTo>
                      <a:pt x="1443674" y="898545"/>
                      <a:pt x="1495684" y="1025237"/>
                      <a:pt x="1511434" y="1059445"/>
                    </a:cubicBezTo>
                    <a:cubicBezTo>
                      <a:pt x="1540624" y="1122839"/>
                      <a:pt x="1689100" y="1473199"/>
                      <a:pt x="1689100" y="1478685"/>
                    </a:cubicBezTo>
                    <a:cubicBezTo>
                      <a:pt x="1689100" y="1497515"/>
                      <a:pt x="1762194" y="1651553"/>
                      <a:pt x="1792920" y="1697477"/>
                    </a:cubicBezTo>
                    <a:cubicBezTo>
                      <a:pt x="1832080" y="1756005"/>
                      <a:pt x="1894140" y="1789693"/>
                      <a:pt x="1962796" y="1789693"/>
                    </a:cubicBezTo>
                    <a:cubicBezTo>
                      <a:pt x="2010892" y="1789693"/>
                      <a:pt x="2047758" y="1819647"/>
                      <a:pt x="2038156" y="1850925"/>
                    </a:cubicBezTo>
                    <a:cubicBezTo>
                      <a:pt x="2034556" y="1862651"/>
                      <a:pt x="2030152" y="1881889"/>
                      <a:pt x="2028372" y="1893673"/>
                    </a:cubicBezTo>
                    <a:cubicBezTo>
                      <a:pt x="2021564" y="1938721"/>
                      <a:pt x="1964692" y="1944181"/>
                      <a:pt x="1664262" y="1928637"/>
                    </a:cubicBezTo>
                    <a:cubicBezTo>
                      <a:pt x="1506792" y="1920491"/>
                      <a:pt x="1367948" y="1908623"/>
                      <a:pt x="1355726" y="1902267"/>
                    </a:cubicBezTo>
                    <a:cubicBezTo>
                      <a:pt x="1328548" y="1888133"/>
                      <a:pt x="1326948" y="1842797"/>
                      <a:pt x="1352348" y="1806537"/>
                    </a:cubicBezTo>
                    <a:cubicBezTo>
                      <a:pt x="1369072" y="1782661"/>
                      <a:pt x="1368932" y="1774107"/>
                      <a:pt x="1351094" y="1730685"/>
                    </a:cubicBezTo>
                    <a:cubicBezTo>
                      <a:pt x="1321688" y="1659099"/>
                      <a:pt x="1308100" y="1616733"/>
                      <a:pt x="1308100" y="1596639"/>
                    </a:cubicBezTo>
                    <a:cubicBezTo>
                      <a:pt x="1308100" y="1586869"/>
                      <a:pt x="1300356" y="1570589"/>
                      <a:pt x="1290892" y="1560457"/>
                    </a:cubicBezTo>
                    <a:cubicBezTo>
                      <a:pt x="1281428" y="1550329"/>
                      <a:pt x="1260096" y="1497753"/>
                      <a:pt x="1243484" y="1443619"/>
                    </a:cubicBezTo>
                    <a:lnTo>
                      <a:pt x="1213288" y="1345193"/>
                    </a:lnTo>
                    <a:lnTo>
                      <a:pt x="689392" y="1345193"/>
                    </a:lnTo>
                    <a:lnTo>
                      <a:pt x="654742" y="1411869"/>
                    </a:lnTo>
                    <a:cubicBezTo>
                      <a:pt x="617746" y="1483061"/>
                      <a:pt x="546100" y="1713297"/>
                      <a:pt x="546100" y="1760989"/>
                    </a:cubicBezTo>
                    <a:cubicBezTo>
                      <a:pt x="546100" y="1786355"/>
                      <a:pt x="552468" y="1789693"/>
                      <a:pt x="600824" y="1789693"/>
                    </a:cubicBezTo>
                    <a:cubicBezTo>
                      <a:pt x="668962" y="1789693"/>
                      <a:pt x="701676" y="1812425"/>
                      <a:pt x="701676" y="1859767"/>
                    </a:cubicBezTo>
                    <a:cubicBezTo>
                      <a:pt x="701676" y="1886073"/>
                      <a:pt x="693164" y="1899829"/>
                      <a:pt x="670856" y="1909577"/>
                    </a:cubicBezTo>
                    <a:cubicBezTo>
                      <a:pt x="653214" y="1917285"/>
                      <a:pt x="511502" y="1925193"/>
                      <a:pt x="339424" y="1928069"/>
                    </a:cubicBezTo>
                    <a:cubicBezTo>
                      <a:pt x="12372" y="1933537"/>
                      <a:pt x="0" y="1931247"/>
                      <a:pt x="0" y="1865245"/>
                    </a:cubicBezTo>
                    <a:cubicBezTo>
                      <a:pt x="0" y="1817853"/>
                      <a:pt x="30526" y="1789693"/>
                      <a:pt x="81906" y="1789693"/>
                    </a:cubicBezTo>
                    <a:cubicBezTo>
                      <a:pt x="139052" y="1789693"/>
                      <a:pt x="211312" y="1757705"/>
                      <a:pt x="234660" y="1722073"/>
                    </a:cubicBezTo>
                    <a:cubicBezTo>
                      <a:pt x="245252" y="1705907"/>
                      <a:pt x="265596" y="1653073"/>
                      <a:pt x="279878" y="1604663"/>
                    </a:cubicBezTo>
                    <a:cubicBezTo>
                      <a:pt x="294156" y="1556253"/>
                      <a:pt x="310934" y="1505213"/>
                      <a:pt x="317160" y="1491245"/>
                    </a:cubicBezTo>
                    <a:cubicBezTo>
                      <a:pt x="339628" y="1440849"/>
                      <a:pt x="367512" y="1374689"/>
                      <a:pt x="418878" y="1249945"/>
                    </a:cubicBezTo>
                    <a:cubicBezTo>
                      <a:pt x="447640" y="1180093"/>
                      <a:pt x="475916" y="1111513"/>
                      <a:pt x="481714" y="1097545"/>
                    </a:cubicBezTo>
                    <a:cubicBezTo>
                      <a:pt x="487516" y="1083573"/>
                      <a:pt x="502516" y="1046425"/>
                      <a:pt x="515056" y="1014993"/>
                    </a:cubicBezTo>
                    <a:cubicBezTo>
                      <a:pt x="527592" y="983561"/>
                      <a:pt x="554116" y="930257"/>
                      <a:pt x="574000" y="896539"/>
                    </a:cubicBezTo>
                    <a:cubicBezTo>
                      <a:pt x="593884" y="862821"/>
                      <a:pt x="626740" y="782811"/>
                      <a:pt x="647016" y="718739"/>
                    </a:cubicBezTo>
                    <a:cubicBezTo>
                      <a:pt x="678228" y="620097"/>
                      <a:pt x="727128" y="492729"/>
                      <a:pt x="774632" y="386345"/>
                    </a:cubicBezTo>
                    <a:cubicBezTo>
                      <a:pt x="780872" y="372373"/>
                      <a:pt x="806814" y="309509"/>
                      <a:pt x="832288" y="246645"/>
                    </a:cubicBezTo>
                    <a:cubicBezTo>
                      <a:pt x="883370" y="120571"/>
                      <a:pt x="927082" y="47441"/>
                      <a:pt x="968844" y="18191"/>
                    </a:cubicBezTo>
                    <a:cubicBezTo>
                      <a:pt x="988216" y="4625"/>
                      <a:pt x="1007280" y="-1335"/>
                      <a:pt x="1025302" y="249"/>
                    </a:cubicBezTo>
                    <a:close/>
                    <a:moveTo>
                      <a:pt x="952472" y="668609"/>
                    </a:moveTo>
                    <a:cubicBezTo>
                      <a:pt x="954480" y="670189"/>
                      <a:pt x="947660" y="675903"/>
                      <a:pt x="937324" y="681309"/>
                    </a:cubicBezTo>
                    <a:cubicBezTo>
                      <a:pt x="926986" y="686717"/>
                      <a:pt x="889026" y="781299"/>
                      <a:pt x="852966" y="891493"/>
                    </a:cubicBezTo>
                    <a:cubicBezTo>
                      <a:pt x="816906" y="1001685"/>
                      <a:pt x="784542" y="1093125"/>
                      <a:pt x="781048" y="1094693"/>
                    </a:cubicBezTo>
                    <a:cubicBezTo>
                      <a:pt x="777556" y="1096261"/>
                      <a:pt x="847564" y="1096311"/>
                      <a:pt x="936624" y="1094807"/>
                    </a:cubicBezTo>
                    <a:cubicBezTo>
                      <a:pt x="1060964" y="1092709"/>
                      <a:pt x="1097660" y="1088287"/>
                      <a:pt x="1094722" y="1075757"/>
                    </a:cubicBezTo>
                    <a:cubicBezTo>
                      <a:pt x="1092612" y="1066785"/>
                      <a:pt x="1058928" y="970861"/>
                      <a:pt x="1019860" y="862593"/>
                    </a:cubicBezTo>
                    <a:cubicBezTo>
                      <a:pt x="980794" y="754325"/>
                      <a:pt x="950470" y="667033"/>
                      <a:pt x="952472" y="6686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4" name="任意多边形: 形状 233">
                <a:extLst>
                  <a:ext uri="{FF2B5EF4-FFF2-40B4-BE49-F238E27FC236}">
                    <a16:creationId xmlns:a16="http://schemas.microsoft.com/office/drawing/2014/main" id="{0A80557F-E225-4D12-9FF1-019231704509}"/>
                  </a:ext>
                </a:extLst>
              </p:cNvPr>
              <p:cNvSpPr/>
              <p:nvPr/>
            </p:nvSpPr>
            <p:spPr>
              <a:xfrm>
                <a:off x="17888322" y="12562323"/>
                <a:ext cx="2082521" cy="1959240"/>
              </a:xfrm>
              <a:custGeom>
                <a:avLst/>
                <a:gdLst>
                  <a:gd name="connsiteX0" fmla="*/ 314867 w 2082521"/>
                  <a:gd name="connsiteY0" fmla="*/ 354 h 1959240"/>
                  <a:gd name="connsiteX1" fmla="*/ 533879 w 2082521"/>
                  <a:gd name="connsiteY1" fmla="*/ 185232 h 1959240"/>
                  <a:gd name="connsiteX2" fmla="*/ 1484122 w 2082521"/>
                  <a:gd name="connsiteY2" fmla="*/ 1176278 h 1959240"/>
                  <a:gd name="connsiteX3" fmla="*/ 1587167 w 2082521"/>
                  <a:gd name="connsiteY3" fmla="*/ 1284228 h 1959240"/>
                  <a:gd name="connsiteX4" fmla="*/ 1593926 w 2082521"/>
                  <a:gd name="connsiteY4" fmla="*/ 971874 h 1959240"/>
                  <a:gd name="connsiteX5" fmla="*/ 1580358 w 2082521"/>
                  <a:gd name="connsiteY5" fmla="*/ 451174 h 1959240"/>
                  <a:gd name="connsiteX6" fmla="*/ 1555193 w 2082521"/>
                  <a:gd name="connsiteY6" fmla="*/ 228226 h 1959240"/>
                  <a:gd name="connsiteX7" fmla="*/ 1464390 w 2082521"/>
                  <a:gd name="connsiteY7" fmla="*/ 198290 h 1959240"/>
                  <a:gd name="connsiteX8" fmla="*/ 1362554 w 2082521"/>
                  <a:gd name="connsiteY8" fmla="*/ 169648 h 1959240"/>
                  <a:gd name="connsiteX9" fmla="*/ 1367068 w 2082521"/>
                  <a:gd name="connsiteY9" fmla="*/ 70172 h 1959240"/>
                  <a:gd name="connsiteX10" fmla="*/ 1387458 w 2082521"/>
                  <a:gd name="connsiteY10" fmla="*/ 39628 h 1959240"/>
                  <a:gd name="connsiteX11" fmla="*/ 2017119 w 2082521"/>
                  <a:gd name="connsiteY11" fmla="*/ 39628 h 1959240"/>
                  <a:gd name="connsiteX12" fmla="*/ 2050202 w 2082521"/>
                  <a:gd name="connsiteY12" fmla="*/ 70172 h 1959240"/>
                  <a:gd name="connsiteX13" fmla="*/ 1987638 w 2082521"/>
                  <a:gd name="connsiteY13" fmla="*/ 199706 h 1959240"/>
                  <a:gd name="connsiteX14" fmla="*/ 1905820 w 2082521"/>
                  <a:gd name="connsiteY14" fmla="*/ 230692 h 1959240"/>
                  <a:gd name="connsiteX15" fmla="*/ 1867422 w 2082521"/>
                  <a:gd name="connsiteY15" fmla="*/ 1059782 h 1959240"/>
                  <a:gd name="connsiteX16" fmla="*/ 1832293 w 2082521"/>
                  <a:gd name="connsiteY16" fmla="*/ 1910072 h 1959240"/>
                  <a:gd name="connsiteX17" fmla="*/ 1717001 w 2082521"/>
                  <a:gd name="connsiteY17" fmla="*/ 1947282 h 1959240"/>
                  <a:gd name="connsiteX18" fmla="*/ 764643 w 2082521"/>
                  <a:gd name="connsiteY18" fmla="*/ 1011414 h 1959240"/>
                  <a:gd name="connsiteX19" fmla="*/ 542995 w 2082521"/>
                  <a:gd name="connsiteY19" fmla="*/ 776466 h 1959240"/>
                  <a:gd name="connsiteX20" fmla="*/ 482260 w 2082521"/>
                  <a:gd name="connsiteY20" fmla="*/ 712728 h 1959240"/>
                  <a:gd name="connsiteX21" fmla="*/ 489913 w 2082521"/>
                  <a:gd name="connsiteY21" fmla="*/ 1119128 h 1959240"/>
                  <a:gd name="connsiteX22" fmla="*/ 510079 w 2082521"/>
                  <a:gd name="connsiteY22" fmla="*/ 1627128 h 1959240"/>
                  <a:gd name="connsiteX23" fmla="*/ 642734 w 2082521"/>
                  <a:gd name="connsiteY23" fmla="*/ 1780190 h 1959240"/>
                  <a:gd name="connsiteX24" fmla="*/ 748793 w 2082521"/>
                  <a:gd name="connsiteY24" fmla="*/ 1838082 h 1959240"/>
                  <a:gd name="connsiteX25" fmla="*/ 739373 w 2082521"/>
                  <a:gd name="connsiteY25" fmla="*/ 1900498 h 1959240"/>
                  <a:gd name="connsiteX26" fmla="*/ 715679 w 2082521"/>
                  <a:gd name="connsiteY26" fmla="*/ 1929756 h 1959240"/>
                  <a:gd name="connsiteX27" fmla="*/ 386657 w 2082521"/>
                  <a:gd name="connsiteY27" fmla="*/ 1924870 h 1959240"/>
                  <a:gd name="connsiteX28" fmla="*/ 29054 w 2082521"/>
                  <a:gd name="connsiteY28" fmla="*/ 1909756 h 1959240"/>
                  <a:gd name="connsiteX29" fmla="*/ 16354 w 2082521"/>
                  <a:gd name="connsiteY29" fmla="*/ 1802162 h 1959240"/>
                  <a:gd name="connsiteX30" fmla="*/ 100008 w 2082521"/>
                  <a:gd name="connsiteY30" fmla="*/ 1776226 h 1959240"/>
                  <a:gd name="connsiteX31" fmla="*/ 179736 w 2082521"/>
                  <a:gd name="connsiteY31" fmla="*/ 1764098 h 1959240"/>
                  <a:gd name="connsiteX32" fmla="*/ 210252 w 2082521"/>
                  <a:gd name="connsiteY32" fmla="*/ 839728 h 1959240"/>
                  <a:gd name="connsiteX33" fmla="*/ 244092 w 2082521"/>
                  <a:gd name="connsiteY33" fmla="*/ 56222 h 1959240"/>
                  <a:gd name="connsiteX34" fmla="*/ 284158 w 2082521"/>
                  <a:gd name="connsiteY34" fmla="*/ 9828 h 1959240"/>
                  <a:gd name="connsiteX35" fmla="*/ 314867 w 2082521"/>
                  <a:gd name="connsiteY35" fmla="*/ 354 h 195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82521" h="1959240">
                    <a:moveTo>
                      <a:pt x="314867" y="354"/>
                    </a:moveTo>
                    <a:cubicBezTo>
                      <a:pt x="350926" y="4984"/>
                      <a:pt x="408258" y="55602"/>
                      <a:pt x="533879" y="185232"/>
                    </a:cubicBezTo>
                    <a:cubicBezTo>
                      <a:pt x="681095" y="337146"/>
                      <a:pt x="1135542" y="811106"/>
                      <a:pt x="1484122" y="1176278"/>
                    </a:cubicBezTo>
                    <a:lnTo>
                      <a:pt x="1587167" y="1284228"/>
                    </a:lnTo>
                    <a:lnTo>
                      <a:pt x="1593926" y="971874"/>
                    </a:lnTo>
                    <a:cubicBezTo>
                      <a:pt x="1598992" y="737614"/>
                      <a:pt x="1595600" y="607430"/>
                      <a:pt x="1580358" y="451174"/>
                    </a:cubicBezTo>
                    <a:cubicBezTo>
                      <a:pt x="1569183" y="336584"/>
                      <a:pt x="1557860" y="236258"/>
                      <a:pt x="1555193" y="228226"/>
                    </a:cubicBezTo>
                    <a:cubicBezTo>
                      <a:pt x="1552533" y="220198"/>
                      <a:pt x="1511667" y="206726"/>
                      <a:pt x="1464390" y="198290"/>
                    </a:cubicBezTo>
                    <a:cubicBezTo>
                      <a:pt x="1417112" y="189856"/>
                      <a:pt x="1371285" y="176966"/>
                      <a:pt x="1362554" y="169648"/>
                    </a:cubicBezTo>
                    <a:cubicBezTo>
                      <a:pt x="1340658" y="151294"/>
                      <a:pt x="1342679" y="106702"/>
                      <a:pt x="1367068" y="70172"/>
                    </a:cubicBezTo>
                    <a:lnTo>
                      <a:pt x="1387458" y="39628"/>
                    </a:lnTo>
                    <a:lnTo>
                      <a:pt x="2017119" y="39628"/>
                    </a:lnTo>
                    <a:lnTo>
                      <a:pt x="2050202" y="70172"/>
                    </a:lnTo>
                    <a:cubicBezTo>
                      <a:pt x="2110837" y="126162"/>
                      <a:pt x="2084017" y="181702"/>
                      <a:pt x="1987638" y="199706"/>
                    </a:cubicBezTo>
                    <a:cubicBezTo>
                      <a:pt x="1953259" y="206130"/>
                      <a:pt x="1916443" y="220074"/>
                      <a:pt x="1905820" y="230692"/>
                    </a:cubicBezTo>
                    <a:cubicBezTo>
                      <a:pt x="1889368" y="247144"/>
                      <a:pt x="1883694" y="369684"/>
                      <a:pt x="1867422" y="1059782"/>
                    </a:cubicBezTo>
                    <a:cubicBezTo>
                      <a:pt x="1853687" y="1642402"/>
                      <a:pt x="1843833" y="1880930"/>
                      <a:pt x="1832293" y="1910072"/>
                    </a:cubicBezTo>
                    <a:cubicBezTo>
                      <a:pt x="1812920" y="1959002"/>
                      <a:pt x="1774423" y="1971426"/>
                      <a:pt x="1717001" y="1947282"/>
                    </a:cubicBezTo>
                    <a:cubicBezTo>
                      <a:pt x="1673971" y="1929190"/>
                      <a:pt x="1062194" y="1328008"/>
                      <a:pt x="764643" y="1011414"/>
                    </a:cubicBezTo>
                    <a:cubicBezTo>
                      <a:pt x="676140" y="917250"/>
                      <a:pt x="576400" y="811522"/>
                      <a:pt x="542995" y="776466"/>
                    </a:cubicBezTo>
                    <a:lnTo>
                      <a:pt x="482260" y="712728"/>
                    </a:lnTo>
                    <a:lnTo>
                      <a:pt x="489913" y="1119128"/>
                    </a:lnTo>
                    <a:cubicBezTo>
                      <a:pt x="494123" y="1342648"/>
                      <a:pt x="503202" y="1571248"/>
                      <a:pt x="510079" y="1627128"/>
                    </a:cubicBezTo>
                    <a:cubicBezTo>
                      <a:pt x="524918" y="1747634"/>
                      <a:pt x="542257" y="1767638"/>
                      <a:pt x="642734" y="1780190"/>
                    </a:cubicBezTo>
                    <a:cubicBezTo>
                      <a:pt x="722407" y="1790144"/>
                      <a:pt x="729910" y="1794242"/>
                      <a:pt x="748793" y="1838082"/>
                    </a:cubicBezTo>
                    <a:cubicBezTo>
                      <a:pt x="760612" y="1865532"/>
                      <a:pt x="758988" y="1876274"/>
                      <a:pt x="739373" y="1900498"/>
                    </a:cubicBezTo>
                    <a:lnTo>
                      <a:pt x="715679" y="1929756"/>
                    </a:lnTo>
                    <a:lnTo>
                      <a:pt x="386657" y="1924870"/>
                    </a:lnTo>
                    <a:cubicBezTo>
                      <a:pt x="205688" y="1922182"/>
                      <a:pt x="44768" y="1915382"/>
                      <a:pt x="29054" y="1909756"/>
                    </a:cubicBezTo>
                    <a:cubicBezTo>
                      <a:pt x="-3670" y="1898040"/>
                      <a:pt x="-9951" y="1844834"/>
                      <a:pt x="16354" y="1802162"/>
                    </a:cubicBezTo>
                    <a:cubicBezTo>
                      <a:pt x="29066" y="1781534"/>
                      <a:pt x="45723" y="1776372"/>
                      <a:pt x="100008" y="1776226"/>
                    </a:cubicBezTo>
                    <a:cubicBezTo>
                      <a:pt x="137289" y="1776130"/>
                      <a:pt x="173163" y="1770674"/>
                      <a:pt x="179736" y="1764098"/>
                    </a:cubicBezTo>
                    <a:cubicBezTo>
                      <a:pt x="197875" y="1745966"/>
                      <a:pt x="201006" y="1651038"/>
                      <a:pt x="210252" y="839728"/>
                    </a:cubicBezTo>
                    <a:cubicBezTo>
                      <a:pt x="218469" y="118446"/>
                      <a:pt x="219734" y="89150"/>
                      <a:pt x="244092" y="56222"/>
                    </a:cubicBezTo>
                    <a:cubicBezTo>
                      <a:pt x="258007" y="37408"/>
                      <a:pt x="276040" y="16530"/>
                      <a:pt x="284158" y="9828"/>
                    </a:cubicBezTo>
                    <a:cubicBezTo>
                      <a:pt x="293191" y="2376"/>
                      <a:pt x="302847" y="-1190"/>
                      <a:pt x="314867" y="3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5" name="任意多边形: 形状 234">
                <a:extLst>
                  <a:ext uri="{FF2B5EF4-FFF2-40B4-BE49-F238E27FC236}">
                    <a16:creationId xmlns:a16="http://schemas.microsoft.com/office/drawing/2014/main" id="{F922EAEB-9AAB-4F20-B8C4-7DEFA5CD642E}"/>
                  </a:ext>
                </a:extLst>
              </p:cNvPr>
              <p:cNvSpPr/>
              <p:nvPr/>
            </p:nvSpPr>
            <p:spPr>
              <a:xfrm>
                <a:off x="-3396400" y="12563791"/>
                <a:ext cx="2082800" cy="1957821"/>
              </a:xfrm>
              <a:custGeom>
                <a:avLst/>
                <a:gdLst>
                  <a:gd name="connsiteX0" fmla="*/ 289588 w 2082800"/>
                  <a:gd name="connsiteY0" fmla="*/ 1060 h 1957821"/>
                  <a:gd name="connsiteX1" fmla="*/ 308604 w 2082800"/>
                  <a:gd name="connsiteY1" fmla="*/ 1062 h 1957821"/>
                  <a:gd name="connsiteX2" fmla="*/ 519800 w 2082800"/>
                  <a:gd name="connsiteY2" fmla="*/ 167282 h 1957821"/>
                  <a:gd name="connsiteX3" fmla="*/ 901004 w 2082800"/>
                  <a:gd name="connsiteY3" fmla="*/ 565210 h 1957821"/>
                  <a:gd name="connsiteX4" fmla="*/ 1372316 w 2082800"/>
                  <a:gd name="connsiteY4" fmla="*/ 1057158 h 1957821"/>
                  <a:gd name="connsiteX5" fmla="*/ 1581152 w 2082800"/>
                  <a:gd name="connsiteY5" fmla="*/ 1276058 h 1957821"/>
                  <a:gd name="connsiteX6" fmla="*/ 1576112 w 2082800"/>
                  <a:gd name="connsiteY6" fmla="*/ 784108 h 1957821"/>
                  <a:gd name="connsiteX7" fmla="*/ 1555856 w 2082800"/>
                  <a:gd name="connsiteY7" fmla="*/ 247710 h 1957821"/>
                  <a:gd name="connsiteX8" fmla="*/ 1457880 w 2082800"/>
                  <a:gd name="connsiteY8" fmla="*/ 190560 h 1957821"/>
                  <a:gd name="connsiteX9" fmla="*/ 1360662 w 2082800"/>
                  <a:gd name="connsiteY9" fmla="*/ 166780 h 1957821"/>
                  <a:gd name="connsiteX10" fmla="*/ 1360854 w 2082800"/>
                  <a:gd name="connsiteY10" fmla="*/ 61940 h 1957821"/>
                  <a:gd name="connsiteX11" fmla="*/ 1698528 w 2082800"/>
                  <a:gd name="connsiteY11" fmla="*/ 38160 h 1957821"/>
                  <a:gd name="connsiteX12" fmla="*/ 2021546 w 2082800"/>
                  <a:gd name="connsiteY12" fmla="*/ 38160 h 1957821"/>
                  <a:gd name="connsiteX13" fmla="*/ 2052172 w 2082800"/>
                  <a:gd name="connsiteY13" fmla="*/ 74494 h 1957821"/>
                  <a:gd name="connsiteX14" fmla="*/ 2082800 w 2082800"/>
                  <a:gd name="connsiteY14" fmla="*/ 127972 h 1957821"/>
                  <a:gd name="connsiteX15" fmla="*/ 1969012 w 2082800"/>
                  <a:gd name="connsiteY15" fmla="*/ 201994 h 1957821"/>
                  <a:gd name="connsiteX16" fmla="*/ 1900476 w 2082800"/>
                  <a:gd name="connsiteY16" fmla="*/ 228482 h 1957821"/>
                  <a:gd name="connsiteX17" fmla="*/ 1860198 w 2082800"/>
                  <a:gd name="connsiteY17" fmla="*/ 1154882 h 1957821"/>
                  <a:gd name="connsiteX18" fmla="*/ 1786224 w 2082800"/>
                  <a:gd name="connsiteY18" fmla="*/ 1956526 h 1957821"/>
                  <a:gd name="connsiteX19" fmla="*/ 1710180 w 2082800"/>
                  <a:gd name="connsiteY19" fmla="*/ 1940852 h 1957821"/>
                  <a:gd name="connsiteX20" fmla="*/ 667172 w 2082800"/>
                  <a:gd name="connsiteY20" fmla="*/ 911678 h 1957821"/>
                  <a:gd name="connsiteX21" fmla="*/ 489794 w 2082800"/>
                  <a:gd name="connsiteY21" fmla="*/ 722482 h 1957821"/>
                  <a:gd name="connsiteX22" fmla="*/ 486576 w 2082800"/>
                  <a:gd name="connsiteY22" fmla="*/ 805770 h 1957821"/>
                  <a:gd name="connsiteX23" fmla="*/ 531856 w 2082800"/>
                  <a:gd name="connsiteY23" fmla="*/ 1723202 h 1957821"/>
                  <a:gd name="connsiteX24" fmla="*/ 676844 w 2082800"/>
                  <a:gd name="connsiteY24" fmla="*/ 1784410 h 1957821"/>
                  <a:gd name="connsiteX25" fmla="*/ 749300 w 2082800"/>
                  <a:gd name="connsiteY25" fmla="*/ 1862166 h 1957821"/>
                  <a:gd name="connsiteX26" fmla="*/ 701676 w 2082800"/>
                  <a:gd name="connsiteY26" fmla="*/ 1909414 h 1957821"/>
                  <a:gd name="connsiteX27" fmla="*/ 346758 w 2082800"/>
                  <a:gd name="connsiteY27" fmla="*/ 1923588 h 1957821"/>
                  <a:gd name="connsiteX28" fmla="*/ 0 w 2082800"/>
                  <a:gd name="connsiteY28" fmla="*/ 1853152 h 1957821"/>
                  <a:gd name="connsiteX29" fmla="*/ 87240 w 2082800"/>
                  <a:gd name="connsiteY29" fmla="*/ 1784410 h 1957821"/>
                  <a:gd name="connsiteX30" fmla="*/ 195580 w 2082800"/>
                  <a:gd name="connsiteY30" fmla="*/ 1738692 h 1957821"/>
                  <a:gd name="connsiteX31" fmla="*/ 216848 w 2082800"/>
                  <a:gd name="connsiteY31" fmla="*/ 904302 h 1957821"/>
                  <a:gd name="connsiteX32" fmla="*/ 275960 w 2082800"/>
                  <a:gd name="connsiteY32" fmla="*/ 8560 h 1957821"/>
                  <a:gd name="connsiteX33" fmla="*/ 289588 w 2082800"/>
                  <a:gd name="connsiteY33" fmla="*/ 1060 h 195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82800" h="1957821">
                    <a:moveTo>
                      <a:pt x="289588" y="1060"/>
                    </a:moveTo>
                    <a:cubicBezTo>
                      <a:pt x="295504" y="-300"/>
                      <a:pt x="302320" y="-408"/>
                      <a:pt x="308604" y="1062"/>
                    </a:cubicBezTo>
                    <a:cubicBezTo>
                      <a:pt x="362196" y="13600"/>
                      <a:pt x="407828" y="49514"/>
                      <a:pt x="519800" y="167282"/>
                    </a:cubicBezTo>
                    <a:cubicBezTo>
                      <a:pt x="585100" y="235966"/>
                      <a:pt x="756644" y="415034"/>
                      <a:pt x="901004" y="565210"/>
                    </a:cubicBezTo>
                    <a:cubicBezTo>
                      <a:pt x="1045368" y="715386"/>
                      <a:pt x="1257456" y="936764"/>
                      <a:pt x="1372316" y="1057158"/>
                    </a:cubicBezTo>
                    <a:lnTo>
                      <a:pt x="1581152" y="1276058"/>
                    </a:lnTo>
                    <a:lnTo>
                      <a:pt x="1576112" y="784108"/>
                    </a:lnTo>
                    <a:cubicBezTo>
                      <a:pt x="1572662" y="447450"/>
                      <a:pt x="1566268" y="278128"/>
                      <a:pt x="1555856" y="247710"/>
                    </a:cubicBezTo>
                    <a:cubicBezTo>
                      <a:pt x="1541300" y="205194"/>
                      <a:pt x="1537040" y="202708"/>
                      <a:pt x="1457880" y="190560"/>
                    </a:cubicBezTo>
                    <a:cubicBezTo>
                      <a:pt x="1412364" y="183574"/>
                      <a:pt x="1368616" y="172874"/>
                      <a:pt x="1360662" y="166780"/>
                    </a:cubicBezTo>
                    <a:cubicBezTo>
                      <a:pt x="1341956" y="152448"/>
                      <a:pt x="1342064" y="92434"/>
                      <a:pt x="1360854" y="61940"/>
                    </a:cubicBezTo>
                    <a:cubicBezTo>
                      <a:pt x="1374552" y="39706"/>
                      <a:pt x="1396524" y="38160"/>
                      <a:pt x="1698528" y="38160"/>
                    </a:cubicBezTo>
                    <a:lnTo>
                      <a:pt x="2021546" y="38160"/>
                    </a:lnTo>
                    <a:lnTo>
                      <a:pt x="2052172" y="74494"/>
                    </a:lnTo>
                    <a:cubicBezTo>
                      <a:pt x="2069020" y="94474"/>
                      <a:pt x="2082800" y="118542"/>
                      <a:pt x="2082800" y="127972"/>
                    </a:cubicBezTo>
                    <a:cubicBezTo>
                      <a:pt x="2082800" y="159950"/>
                      <a:pt x="2030764" y="193802"/>
                      <a:pt x="1969012" y="201994"/>
                    </a:cubicBezTo>
                    <a:cubicBezTo>
                      <a:pt x="1933250" y="206738"/>
                      <a:pt x="1904568" y="217826"/>
                      <a:pt x="1900476" y="228482"/>
                    </a:cubicBezTo>
                    <a:cubicBezTo>
                      <a:pt x="1874312" y="296668"/>
                      <a:pt x="1865644" y="495958"/>
                      <a:pt x="1860198" y="1154882"/>
                    </a:cubicBezTo>
                    <a:cubicBezTo>
                      <a:pt x="1853620" y="1949718"/>
                      <a:pt x="1854580" y="1939370"/>
                      <a:pt x="1786224" y="1956526"/>
                    </a:cubicBezTo>
                    <a:cubicBezTo>
                      <a:pt x="1769158" y="1960810"/>
                      <a:pt x="1737024" y="1954186"/>
                      <a:pt x="1710180" y="1940852"/>
                    </a:cubicBezTo>
                    <a:cubicBezTo>
                      <a:pt x="1661124" y="1916486"/>
                      <a:pt x="968128" y="1232678"/>
                      <a:pt x="667172" y="911678"/>
                    </a:cubicBezTo>
                    <a:lnTo>
                      <a:pt x="489794" y="722482"/>
                    </a:lnTo>
                    <a:lnTo>
                      <a:pt x="486576" y="805770"/>
                    </a:lnTo>
                    <a:cubicBezTo>
                      <a:pt x="481540" y="936060"/>
                      <a:pt x="518680" y="1688542"/>
                      <a:pt x="531856" y="1723202"/>
                    </a:cubicBezTo>
                    <a:cubicBezTo>
                      <a:pt x="544132" y="1755488"/>
                      <a:pt x="612640" y="1784410"/>
                      <a:pt x="676844" y="1784410"/>
                    </a:cubicBezTo>
                    <a:cubicBezTo>
                      <a:pt x="720132" y="1784410"/>
                      <a:pt x="749300" y="1815712"/>
                      <a:pt x="749300" y="1862166"/>
                    </a:cubicBezTo>
                    <a:cubicBezTo>
                      <a:pt x="749300" y="1895754"/>
                      <a:pt x="743948" y="1901062"/>
                      <a:pt x="701676" y="1909414"/>
                    </a:cubicBezTo>
                    <a:cubicBezTo>
                      <a:pt x="675482" y="1914588"/>
                      <a:pt x="515772" y="1920968"/>
                      <a:pt x="346758" y="1923588"/>
                    </a:cubicBezTo>
                    <a:cubicBezTo>
                      <a:pt x="7284" y="1928854"/>
                      <a:pt x="0" y="1927374"/>
                      <a:pt x="0" y="1853152"/>
                    </a:cubicBezTo>
                    <a:cubicBezTo>
                      <a:pt x="0" y="1805048"/>
                      <a:pt x="26192" y="1784410"/>
                      <a:pt x="87240" y="1784410"/>
                    </a:cubicBezTo>
                    <a:cubicBezTo>
                      <a:pt x="139900" y="1784410"/>
                      <a:pt x="185408" y="1765208"/>
                      <a:pt x="195580" y="1738692"/>
                    </a:cubicBezTo>
                    <a:cubicBezTo>
                      <a:pt x="200280" y="1726448"/>
                      <a:pt x="209848" y="1350970"/>
                      <a:pt x="216848" y="904302"/>
                    </a:cubicBezTo>
                    <a:cubicBezTo>
                      <a:pt x="229776" y="78986"/>
                      <a:pt x="230488" y="68206"/>
                      <a:pt x="275960" y="8560"/>
                    </a:cubicBezTo>
                    <a:cubicBezTo>
                      <a:pt x="278652" y="5028"/>
                      <a:pt x="283672" y="2418"/>
                      <a:pt x="289588" y="10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6" name="任意多边形: 形状 235">
                <a:extLst>
                  <a:ext uri="{FF2B5EF4-FFF2-40B4-BE49-F238E27FC236}">
                    <a16:creationId xmlns:a16="http://schemas.microsoft.com/office/drawing/2014/main" id="{26DE035A-5D86-4946-9ECE-9284AFCA0888}"/>
                  </a:ext>
                </a:extLst>
              </p:cNvPr>
              <p:cNvSpPr/>
              <p:nvPr/>
            </p:nvSpPr>
            <p:spPr>
              <a:xfrm>
                <a:off x="25127801" y="12571682"/>
                <a:ext cx="2081136" cy="1951854"/>
              </a:xfrm>
              <a:custGeom>
                <a:avLst/>
                <a:gdLst>
                  <a:gd name="connsiteX0" fmla="*/ 318451 w 2081136"/>
                  <a:gd name="connsiteY0" fmla="*/ 7 h 1951854"/>
                  <a:gd name="connsiteX1" fmla="*/ 901830 w 2081136"/>
                  <a:gd name="connsiteY1" fmla="*/ 557319 h 1951854"/>
                  <a:gd name="connsiteX2" fmla="*/ 1322629 w 2081136"/>
                  <a:gd name="connsiteY2" fmla="*/ 995469 h 1951854"/>
                  <a:gd name="connsiteX3" fmla="*/ 1522673 w 2081136"/>
                  <a:gd name="connsiteY3" fmla="*/ 1205019 h 1951854"/>
                  <a:gd name="connsiteX4" fmla="*/ 1586818 w 2081136"/>
                  <a:gd name="connsiteY4" fmla="*/ 1274869 h 1951854"/>
                  <a:gd name="connsiteX5" fmla="*/ 1586204 w 2081136"/>
                  <a:gd name="connsiteY5" fmla="*/ 1122469 h 1951854"/>
                  <a:gd name="connsiteX6" fmla="*/ 1564177 w 2081136"/>
                  <a:gd name="connsiteY6" fmla="*/ 223275 h 1951854"/>
                  <a:gd name="connsiteX7" fmla="*/ 1466093 w 2081136"/>
                  <a:gd name="connsiteY7" fmla="*/ 195757 h 1951854"/>
                  <a:gd name="connsiteX8" fmla="*/ 1363452 w 2081136"/>
                  <a:gd name="connsiteY8" fmla="*/ 156307 h 1951854"/>
                  <a:gd name="connsiteX9" fmla="*/ 1387314 w 2081136"/>
                  <a:gd name="connsiteY9" fmla="*/ 45143 h 1951854"/>
                  <a:gd name="connsiteX10" fmla="*/ 1718828 w 2081136"/>
                  <a:gd name="connsiteY10" fmla="*/ 32439 h 1951854"/>
                  <a:gd name="connsiteX11" fmla="*/ 2055124 w 2081136"/>
                  <a:gd name="connsiteY11" fmla="*/ 68651 h 1951854"/>
                  <a:gd name="connsiteX12" fmla="*/ 2069840 w 2081136"/>
                  <a:gd name="connsiteY12" fmla="*/ 126057 h 1951854"/>
                  <a:gd name="connsiteX13" fmla="*/ 1959614 w 2081136"/>
                  <a:gd name="connsiteY13" fmla="*/ 189061 h 1951854"/>
                  <a:gd name="connsiteX14" fmla="*/ 1899053 w 2081136"/>
                  <a:gd name="connsiteY14" fmla="*/ 225843 h 1951854"/>
                  <a:gd name="connsiteX15" fmla="*/ 1853078 w 2081136"/>
                  <a:gd name="connsiteY15" fmla="*/ 1351069 h 1951854"/>
                  <a:gd name="connsiteX16" fmla="*/ 1807021 w 2081136"/>
                  <a:gd name="connsiteY16" fmla="*/ 1926591 h 1951854"/>
                  <a:gd name="connsiteX17" fmla="*/ 1231026 w 2081136"/>
                  <a:gd name="connsiteY17" fmla="*/ 1475267 h 1951854"/>
                  <a:gd name="connsiteX18" fmla="*/ 636507 w 2081136"/>
                  <a:gd name="connsiteY18" fmla="*/ 868469 h 1951854"/>
                  <a:gd name="connsiteX19" fmla="*/ 481019 w 2081136"/>
                  <a:gd name="connsiteY19" fmla="*/ 703369 h 1951854"/>
                  <a:gd name="connsiteX20" fmla="*/ 489285 w 2081136"/>
                  <a:gd name="connsiteY20" fmla="*/ 1065319 h 1951854"/>
                  <a:gd name="connsiteX21" fmla="*/ 541641 w 2081136"/>
                  <a:gd name="connsiteY21" fmla="*/ 1739041 h 1951854"/>
                  <a:gd name="connsiteX22" fmla="*/ 641964 w 2081136"/>
                  <a:gd name="connsiteY22" fmla="*/ 1769845 h 1951854"/>
                  <a:gd name="connsiteX23" fmla="*/ 738541 w 2081136"/>
                  <a:gd name="connsiteY23" fmla="*/ 1891577 h 1951854"/>
                  <a:gd name="connsiteX24" fmla="*/ 715082 w 2081136"/>
                  <a:gd name="connsiteY24" fmla="*/ 1920549 h 1951854"/>
                  <a:gd name="connsiteX25" fmla="*/ 392466 w 2081136"/>
                  <a:gd name="connsiteY25" fmla="*/ 1913145 h 1951854"/>
                  <a:gd name="connsiteX26" fmla="*/ 54880 w 2081136"/>
                  <a:gd name="connsiteY26" fmla="*/ 1910979 h 1951854"/>
                  <a:gd name="connsiteX27" fmla="*/ 0 w 2081136"/>
                  <a:gd name="connsiteY27" fmla="*/ 1846369 h 1951854"/>
                  <a:gd name="connsiteX28" fmla="*/ 80280 w 2081136"/>
                  <a:gd name="connsiteY28" fmla="*/ 1769981 h 1951854"/>
                  <a:gd name="connsiteX29" fmla="*/ 152400 w 2081136"/>
                  <a:gd name="connsiteY29" fmla="*/ 1747427 h 1951854"/>
                  <a:gd name="connsiteX30" fmla="*/ 193687 w 2081136"/>
                  <a:gd name="connsiteY30" fmla="*/ 1579339 h 1951854"/>
                  <a:gd name="connsiteX31" fmla="*/ 212737 w 2081136"/>
                  <a:gd name="connsiteY31" fmla="*/ 737183 h 1951854"/>
                  <a:gd name="connsiteX32" fmla="*/ 222250 w 2081136"/>
                  <a:gd name="connsiteY32" fmla="*/ 47095 h 1951854"/>
                  <a:gd name="connsiteX33" fmla="*/ 264232 w 2081136"/>
                  <a:gd name="connsiteY33" fmla="*/ 22807 h 1951854"/>
                  <a:gd name="connsiteX34" fmla="*/ 318451 w 2081136"/>
                  <a:gd name="connsiteY34" fmla="*/ 7 h 195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81136" h="1951854">
                    <a:moveTo>
                      <a:pt x="318451" y="7"/>
                    </a:moveTo>
                    <a:cubicBezTo>
                      <a:pt x="373929" y="1015"/>
                      <a:pt x="466982" y="101771"/>
                      <a:pt x="901830" y="557319"/>
                    </a:cubicBezTo>
                    <a:cubicBezTo>
                      <a:pt x="1058521" y="721467"/>
                      <a:pt x="1247880" y="918633"/>
                      <a:pt x="1322629" y="995469"/>
                    </a:cubicBezTo>
                    <a:cubicBezTo>
                      <a:pt x="1397372" y="1072305"/>
                      <a:pt x="1487394" y="1166601"/>
                      <a:pt x="1522673" y="1205019"/>
                    </a:cubicBezTo>
                    <a:lnTo>
                      <a:pt x="1586818" y="1274869"/>
                    </a:lnTo>
                    <a:lnTo>
                      <a:pt x="1586204" y="1122469"/>
                    </a:lnTo>
                    <a:cubicBezTo>
                      <a:pt x="1583382" y="428575"/>
                      <a:pt x="1578787" y="240879"/>
                      <a:pt x="1564177" y="223275"/>
                    </a:cubicBezTo>
                    <a:cubicBezTo>
                      <a:pt x="1555248" y="212509"/>
                      <a:pt x="1513706" y="200855"/>
                      <a:pt x="1466093" y="195757"/>
                    </a:cubicBezTo>
                    <a:cubicBezTo>
                      <a:pt x="1398253" y="188491"/>
                      <a:pt x="1379922" y="181447"/>
                      <a:pt x="1363452" y="156307"/>
                    </a:cubicBezTo>
                    <a:cubicBezTo>
                      <a:pt x="1338628" y="118425"/>
                      <a:pt x="1348544" y="72249"/>
                      <a:pt x="1387314" y="45143"/>
                    </a:cubicBezTo>
                    <a:cubicBezTo>
                      <a:pt x="1412323" y="27659"/>
                      <a:pt x="1455297" y="26011"/>
                      <a:pt x="1718828" y="32439"/>
                    </a:cubicBezTo>
                    <a:cubicBezTo>
                      <a:pt x="2009930" y="39541"/>
                      <a:pt x="2022903" y="40939"/>
                      <a:pt x="2055124" y="68651"/>
                    </a:cubicBezTo>
                    <a:cubicBezTo>
                      <a:pt x="2086155" y="95343"/>
                      <a:pt x="2087246" y="99589"/>
                      <a:pt x="2069840" y="126057"/>
                    </a:cubicBezTo>
                    <a:cubicBezTo>
                      <a:pt x="2047187" y="160511"/>
                      <a:pt x="2029290" y="170743"/>
                      <a:pt x="1959614" y="189061"/>
                    </a:cubicBezTo>
                    <a:cubicBezTo>
                      <a:pt x="1928013" y="197371"/>
                      <a:pt x="1903338" y="212355"/>
                      <a:pt x="1899053" y="225843"/>
                    </a:cubicBezTo>
                    <a:cubicBezTo>
                      <a:pt x="1886316" y="265979"/>
                      <a:pt x="1854851" y="1035971"/>
                      <a:pt x="1853078" y="1351069"/>
                    </a:cubicBezTo>
                    <a:cubicBezTo>
                      <a:pt x="1850647" y="1781583"/>
                      <a:pt x="1842257" y="1886489"/>
                      <a:pt x="1807021" y="1926591"/>
                    </a:cubicBezTo>
                    <a:cubicBezTo>
                      <a:pt x="1750802" y="1990591"/>
                      <a:pt x="1716571" y="1963771"/>
                      <a:pt x="1231026" y="1475267"/>
                    </a:cubicBezTo>
                    <a:cubicBezTo>
                      <a:pt x="989564" y="1232331"/>
                      <a:pt x="722027" y="959275"/>
                      <a:pt x="636507" y="868469"/>
                    </a:cubicBezTo>
                    <a:lnTo>
                      <a:pt x="481019" y="703369"/>
                    </a:lnTo>
                    <a:lnTo>
                      <a:pt x="489285" y="1065319"/>
                    </a:lnTo>
                    <a:cubicBezTo>
                      <a:pt x="497762" y="1436129"/>
                      <a:pt x="519584" y="1716983"/>
                      <a:pt x="541641" y="1739041"/>
                    </a:cubicBezTo>
                    <a:cubicBezTo>
                      <a:pt x="548469" y="1745867"/>
                      <a:pt x="593613" y="1759729"/>
                      <a:pt x="641964" y="1769845"/>
                    </a:cubicBezTo>
                    <a:cubicBezTo>
                      <a:pt x="757827" y="1794087"/>
                      <a:pt x="787350" y="1831299"/>
                      <a:pt x="738541" y="1891577"/>
                    </a:cubicBezTo>
                    <a:lnTo>
                      <a:pt x="715082" y="1920549"/>
                    </a:lnTo>
                    <a:lnTo>
                      <a:pt x="392466" y="1913145"/>
                    </a:lnTo>
                    <a:cubicBezTo>
                      <a:pt x="215026" y="1909071"/>
                      <a:pt x="63116" y="1908099"/>
                      <a:pt x="54880" y="1910979"/>
                    </a:cubicBezTo>
                    <a:cubicBezTo>
                      <a:pt x="32544" y="1918799"/>
                      <a:pt x="0" y="1880489"/>
                      <a:pt x="0" y="1846369"/>
                    </a:cubicBezTo>
                    <a:cubicBezTo>
                      <a:pt x="0" y="1806975"/>
                      <a:pt x="30386" y="1778063"/>
                      <a:pt x="80280" y="1769981"/>
                    </a:cubicBezTo>
                    <a:cubicBezTo>
                      <a:pt x="102487" y="1766387"/>
                      <a:pt x="134938" y="1756237"/>
                      <a:pt x="152400" y="1747427"/>
                    </a:cubicBezTo>
                    <a:cubicBezTo>
                      <a:pt x="182693" y="1732143"/>
                      <a:pt x="184584" y="1724443"/>
                      <a:pt x="193687" y="1579339"/>
                    </a:cubicBezTo>
                    <a:cubicBezTo>
                      <a:pt x="198927" y="1495699"/>
                      <a:pt x="207504" y="1116731"/>
                      <a:pt x="212737" y="737183"/>
                    </a:cubicBezTo>
                    <a:lnTo>
                      <a:pt x="222250" y="47095"/>
                    </a:lnTo>
                    <a:lnTo>
                      <a:pt x="264232" y="22807"/>
                    </a:lnTo>
                    <a:cubicBezTo>
                      <a:pt x="285641" y="10421"/>
                      <a:pt x="299959" y="-327"/>
                      <a:pt x="318451" y="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7" name="任意多边形: 形状 236">
                <a:extLst>
                  <a:ext uri="{FF2B5EF4-FFF2-40B4-BE49-F238E27FC236}">
                    <a16:creationId xmlns:a16="http://schemas.microsoft.com/office/drawing/2014/main" id="{09872D34-8B85-4C3E-93F4-004C2E75593A}"/>
                  </a:ext>
                </a:extLst>
              </p:cNvPr>
              <p:cNvSpPr/>
              <p:nvPr/>
            </p:nvSpPr>
            <p:spPr>
              <a:xfrm>
                <a:off x="-1180248" y="12572248"/>
                <a:ext cx="1961913" cy="1952360"/>
              </a:xfrm>
              <a:custGeom>
                <a:avLst/>
                <a:gdLst>
                  <a:gd name="connsiteX0" fmla="*/ 985604 w 1961913"/>
                  <a:gd name="connsiteY0" fmla="*/ 121 h 1952360"/>
                  <a:gd name="connsiteX1" fmla="*/ 1665412 w 1961913"/>
                  <a:gd name="connsiteY1" fmla="*/ 61399 h 1952360"/>
                  <a:gd name="connsiteX2" fmla="*/ 1762268 w 1961913"/>
                  <a:gd name="connsiteY2" fmla="*/ 359911 h 1952360"/>
                  <a:gd name="connsiteX3" fmla="*/ 1722144 w 1961913"/>
                  <a:gd name="connsiteY3" fmla="*/ 621757 h 1952360"/>
                  <a:gd name="connsiteX4" fmla="*/ 1674992 w 1961913"/>
                  <a:gd name="connsiteY4" fmla="*/ 645653 h 1952360"/>
                  <a:gd name="connsiteX5" fmla="*/ 1594424 w 1961913"/>
                  <a:gd name="connsiteY5" fmla="*/ 527769 h 1952360"/>
                  <a:gd name="connsiteX6" fmla="*/ 1246748 w 1961913"/>
                  <a:gd name="connsiteY6" fmla="*/ 252481 h 1952360"/>
                  <a:gd name="connsiteX7" fmla="*/ 838200 w 1961913"/>
                  <a:gd name="connsiteY7" fmla="*/ 245725 h 1952360"/>
                  <a:gd name="connsiteX8" fmla="*/ 460800 w 1961913"/>
                  <a:gd name="connsiteY8" fmla="*/ 645653 h 1952360"/>
                  <a:gd name="connsiteX9" fmla="*/ 457836 w 1961913"/>
                  <a:gd name="connsiteY9" fmla="*/ 1102853 h 1952360"/>
                  <a:gd name="connsiteX10" fmla="*/ 944148 w 1961913"/>
                  <a:gd name="connsiteY10" fmla="*/ 1674441 h 1952360"/>
                  <a:gd name="connsiteX11" fmla="*/ 1355540 w 1961913"/>
                  <a:gd name="connsiteY11" fmla="*/ 1688137 h 1952360"/>
                  <a:gd name="connsiteX12" fmla="*/ 1356310 w 1961913"/>
                  <a:gd name="connsiteY12" fmla="*/ 1396911 h 1952360"/>
                  <a:gd name="connsiteX13" fmla="*/ 1257606 w 1961913"/>
                  <a:gd name="connsiteY13" fmla="*/ 1090153 h 1952360"/>
                  <a:gd name="connsiteX14" fmla="*/ 1161314 w 1961913"/>
                  <a:gd name="connsiteY14" fmla="*/ 963885 h 1952360"/>
                  <a:gd name="connsiteX15" fmla="*/ 1551052 w 1961913"/>
                  <a:gd name="connsiteY15" fmla="*/ 939871 h 1952360"/>
                  <a:gd name="connsiteX16" fmla="*/ 1939136 w 1961913"/>
                  <a:gd name="connsiteY16" fmla="*/ 954891 h 1952360"/>
                  <a:gd name="connsiteX17" fmla="*/ 1942968 w 1961913"/>
                  <a:gd name="connsiteY17" fmla="*/ 1064861 h 1952360"/>
                  <a:gd name="connsiteX18" fmla="*/ 1864296 w 1961913"/>
                  <a:gd name="connsiteY18" fmla="*/ 1091897 h 1952360"/>
                  <a:gd name="connsiteX19" fmla="*/ 1788420 w 1961913"/>
                  <a:gd name="connsiteY19" fmla="*/ 1112457 h 1952360"/>
                  <a:gd name="connsiteX20" fmla="*/ 1778194 w 1961913"/>
                  <a:gd name="connsiteY20" fmla="*/ 1455277 h 1952360"/>
                  <a:gd name="connsiteX21" fmla="*/ 1759624 w 1961913"/>
                  <a:gd name="connsiteY21" fmla="*/ 1813377 h 1952360"/>
                  <a:gd name="connsiteX22" fmla="*/ 1692950 w 1961913"/>
                  <a:gd name="connsiteY22" fmla="*/ 1849889 h 1952360"/>
                  <a:gd name="connsiteX23" fmla="*/ 1582380 w 1961913"/>
                  <a:gd name="connsiteY23" fmla="*/ 1889583 h 1952360"/>
                  <a:gd name="connsiteX24" fmla="*/ 879338 w 1961913"/>
                  <a:gd name="connsiteY24" fmla="*/ 1927899 h 1952360"/>
                  <a:gd name="connsiteX25" fmla="*/ 258452 w 1961913"/>
                  <a:gd name="connsiteY25" fmla="*/ 1642241 h 1952360"/>
                  <a:gd name="connsiteX26" fmla="*/ 23416 w 1961913"/>
                  <a:gd name="connsiteY26" fmla="*/ 1248903 h 1952360"/>
                  <a:gd name="connsiteX27" fmla="*/ 0 w 1961913"/>
                  <a:gd name="connsiteY27" fmla="*/ 975853 h 1952360"/>
                  <a:gd name="connsiteX28" fmla="*/ 67240 w 1961913"/>
                  <a:gd name="connsiteY28" fmla="*/ 575803 h 1952360"/>
                  <a:gd name="connsiteX29" fmla="*/ 812800 w 1961913"/>
                  <a:gd name="connsiteY29" fmla="*/ 11279 h 1952360"/>
                  <a:gd name="connsiteX30" fmla="*/ 985604 w 1961913"/>
                  <a:gd name="connsiteY30" fmla="*/ 121 h 195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1913" h="1952360">
                    <a:moveTo>
                      <a:pt x="985604" y="121"/>
                    </a:moveTo>
                    <a:cubicBezTo>
                      <a:pt x="1192432" y="-1933"/>
                      <a:pt x="1480756" y="22121"/>
                      <a:pt x="1665412" y="61399"/>
                    </a:cubicBezTo>
                    <a:cubicBezTo>
                      <a:pt x="1774404" y="84583"/>
                      <a:pt x="1774526" y="84953"/>
                      <a:pt x="1762268" y="359911"/>
                    </a:cubicBezTo>
                    <a:cubicBezTo>
                      <a:pt x="1752124" y="587295"/>
                      <a:pt x="1750344" y="598923"/>
                      <a:pt x="1722144" y="621757"/>
                    </a:cubicBezTo>
                    <a:cubicBezTo>
                      <a:pt x="1705912" y="634901"/>
                      <a:pt x="1684696" y="645653"/>
                      <a:pt x="1674992" y="645653"/>
                    </a:cubicBezTo>
                    <a:cubicBezTo>
                      <a:pt x="1641930" y="645653"/>
                      <a:pt x="1608848" y="597251"/>
                      <a:pt x="1594424" y="527769"/>
                    </a:cubicBezTo>
                    <a:cubicBezTo>
                      <a:pt x="1567592" y="398521"/>
                      <a:pt x="1422880" y="283941"/>
                      <a:pt x="1246748" y="252481"/>
                    </a:cubicBezTo>
                    <a:cubicBezTo>
                      <a:pt x="1111588" y="228337"/>
                      <a:pt x="907940" y="224969"/>
                      <a:pt x="838200" y="245725"/>
                    </a:cubicBezTo>
                    <a:cubicBezTo>
                      <a:pt x="638884" y="305035"/>
                      <a:pt x="509912" y="441707"/>
                      <a:pt x="460800" y="645653"/>
                    </a:cubicBezTo>
                    <a:cubicBezTo>
                      <a:pt x="435526" y="750603"/>
                      <a:pt x="433924" y="997521"/>
                      <a:pt x="457836" y="1102853"/>
                    </a:cubicBezTo>
                    <a:cubicBezTo>
                      <a:pt x="522624" y="1388281"/>
                      <a:pt x="674352" y="1566611"/>
                      <a:pt x="944148" y="1674441"/>
                    </a:cubicBezTo>
                    <a:cubicBezTo>
                      <a:pt x="1040988" y="1713143"/>
                      <a:pt x="1348242" y="1723373"/>
                      <a:pt x="1355540" y="1688137"/>
                    </a:cubicBezTo>
                    <a:cubicBezTo>
                      <a:pt x="1357388" y="1679217"/>
                      <a:pt x="1357732" y="1548167"/>
                      <a:pt x="1356310" y="1396911"/>
                    </a:cubicBezTo>
                    <a:cubicBezTo>
                      <a:pt x="1353388" y="1086817"/>
                      <a:pt x="1354462" y="1090153"/>
                      <a:pt x="1257606" y="1090153"/>
                    </a:cubicBezTo>
                    <a:cubicBezTo>
                      <a:pt x="1160096" y="1090153"/>
                      <a:pt x="1105994" y="1019207"/>
                      <a:pt x="1161314" y="963885"/>
                    </a:cubicBezTo>
                    <a:cubicBezTo>
                      <a:pt x="1184624" y="940577"/>
                      <a:pt x="1206062" y="939257"/>
                      <a:pt x="1551052" y="939871"/>
                    </a:cubicBezTo>
                    <a:cubicBezTo>
                      <a:pt x="1799656" y="940313"/>
                      <a:pt x="1923466" y="945105"/>
                      <a:pt x="1939136" y="954891"/>
                    </a:cubicBezTo>
                    <a:cubicBezTo>
                      <a:pt x="1967564" y="972645"/>
                      <a:pt x="1969992" y="1042433"/>
                      <a:pt x="1942968" y="1064861"/>
                    </a:cubicBezTo>
                    <a:cubicBezTo>
                      <a:pt x="1932416" y="1073617"/>
                      <a:pt x="1897016" y="1085783"/>
                      <a:pt x="1864296" y="1091897"/>
                    </a:cubicBezTo>
                    <a:cubicBezTo>
                      <a:pt x="1831574" y="1098009"/>
                      <a:pt x="1797430" y="1107261"/>
                      <a:pt x="1788420" y="1112457"/>
                    </a:cubicBezTo>
                    <a:cubicBezTo>
                      <a:pt x="1775450" y="1119937"/>
                      <a:pt x="1773320" y="1191327"/>
                      <a:pt x="1778194" y="1455277"/>
                    </a:cubicBezTo>
                    <a:cubicBezTo>
                      <a:pt x="1784064" y="1773129"/>
                      <a:pt x="1783200" y="1789805"/>
                      <a:pt x="1759624" y="1813377"/>
                    </a:cubicBezTo>
                    <a:cubicBezTo>
                      <a:pt x="1746026" y="1826977"/>
                      <a:pt x="1716020" y="1843405"/>
                      <a:pt x="1692950" y="1849889"/>
                    </a:cubicBezTo>
                    <a:cubicBezTo>
                      <a:pt x="1669876" y="1856369"/>
                      <a:pt x="1620120" y="1874233"/>
                      <a:pt x="1582380" y="1889583"/>
                    </a:cubicBezTo>
                    <a:cubicBezTo>
                      <a:pt x="1422436" y="1954637"/>
                      <a:pt x="1101736" y="1972117"/>
                      <a:pt x="879338" y="1927899"/>
                    </a:cubicBezTo>
                    <a:cubicBezTo>
                      <a:pt x="589132" y="1870201"/>
                      <a:pt x="407196" y="1786497"/>
                      <a:pt x="258452" y="1642241"/>
                    </a:cubicBezTo>
                    <a:cubicBezTo>
                      <a:pt x="153220" y="1540183"/>
                      <a:pt x="70272" y="1401365"/>
                      <a:pt x="23416" y="1248903"/>
                    </a:cubicBezTo>
                    <a:cubicBezTo>
                      <a:pt x="4944" y="1188797"/>
                      <a:pt x="0" y="1131129"/>
                      <a:pt x="0" y="975853"/>
                    </a:cubicBezTo>
                    <a:cubicBezTo>
                      <a:pt x="0" y="774757"/>
                      <a:pt x="10256" y="713733"/>
                      <a:pt x="67240" y="575803"/>
                    </a:cubicBezTo>
                    <a:cubicBezTo>
                      <a:pt x="189104" y="280843"/>
                      <a:pt x="475272" y="64161"/>
                      <a:pt x="812800" y="11279"/>
                    </a:cubicBezTo>
                    <a:cubicBezTo>
                      <a:pt x="856774" y="4389"/>
                      <a:pt x="916662" y="805"/>
                      <a:pt x="985604" y="1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8" name="任意多边形: 形状 237">
                <a:extLst>
                  <a:ext uri="{FF2B5EF4-FFF2-40B4-BE49-F238E27FC236}">
                    <a16:creationId xmlns:a16="http://schemas.microsoft.com/office/drawing/2014/main" id="{DD114817-56AE-4A93-9964-A1D4CA1DD6E1}"/>
                  </a:ext>
                </a:extLst>
              </p:cNvPr>
              <p:cNvSpPr/>
              <p:nvPr/>
            </p:nvSpPr>
            <p:spPr>
              <a:xfrm>
                <a:off x="11047890" y="12572778"/>
                <a:ext cx="2036655" cy="1947976"/>
              </a:xfrm>
              <a:custGeom>
                <a:avLst/>
                <a:gdLst>
                  <a:gd name="connsiteX0" fmla="*/ 1028340 w 2036655"/>
                  <a:gd name="connsiteY0" fmla="*/ 7 h 1947976"/>
                  <a:gd name="connsiteX1" fmla="*/ 1265611 w 2036655"/>
                  <a:gd name="connsiteY1" fmla="*/ 15339 h 1947976"/>
                  <a:gd name="connsiteX2" fmla="*/ 1623719 w 2036655"/>
                  <a:gd name="connsiteY2" fmla="*/ 145749 h 1947976"/>
                  <a:gd name="connsiteX3" fmla="*/ 2016312 w 2036655"/>
                  <a:gd name="connsiteY3" fmla="*/ 685821 h 1947976"/>
                  <a:gd name="connsiteX4" fmla="*/ 2030194 w 2036655"/>
                  <a:gd name="connsiteY4" fmla="*/ 961771 h 1947976"/>
                  <a:gd name="connsiteX5" fmla="*/ 1958973 w 2036655"/>
                  <a:gd name="connsiteY5" fmla="*/ 1349371 h 1947976"/>
                  <a:gd name="connsiteX6" fmla="*/ 1734513 w 2036655"/>
                  <a:gd name="connsiteY6" fmla="*/ 1661123 h 1947976"/>
                  <a:gd name="connsiteX7" fmla="*/ 1227511 w 2036655"/>
                  <a:gd name="connsiteY7" fmla="*/ 1919369 h 1947976"/>
                  <a:gd name="connsiteX8" fmla="*/ 774714 w 2036655"/>
                  <a:gd name="connsiteY8" fmla="*/ 1922983 h 1947976"/>
                  <a:gd name="connsiteX9" fmla="*/ 204879 w 2036655"/>
                  <a:gd name="connsiteY9" fmla="*/ 1578841 h 1947976"/>
                  <a:gd name="connsiteX10" fmla="*/ 104476 w 2036655"/>
                  <a:gd name="connsiteY10" fmla="*/ 534189 h 1947976"/>
                  <a:gd name="connsiteX11" fmla="*/ 666956 w 2036655"/>
                  <a:gd name="connsiteY11" fmla="*/ 54105 h 1947976"/>
                  <a:gd name="connsiteX12" fmla="*/ 819356 w 2036655"/>
                  <a:gd name="connsiteY12" fmla="*/ 16499 h 1947976"/>
                  <a:gd name="connsiteX13" fmla="*/ 1028340 w 2036655"/>
                  <a:gd name="connsiteY13" fmla="*/ 7 h 1947976"/>
                  <a:gd name="connsiteX14" fmla="*/ 901362 w 2036655"/>
                  <a:gd name="connsiteY14" fmla="*/ 232803 h 1947976"/>
                  <a:gd name="connsiteX15" fmla="*/ 783011 w 2036655"/>
                  <a:gd name="connsiteY15" fmla="*/ 249883 h 1947976"/>
                  <a:gd name="connsiteX16" fmla="*/ 614228 w 2036655"/>
                  <a:gd name="connsiteY16" fmla="*/ 377147 h 1947976"/>
                  <a:gd name="connsiteX17" fmla="*/ 448411 w 2036655"/>
                  <a:gd name="connsiteY17" fmla="*/ 892773 h 1947976"/>
                  <a:gd name="connsiteX18" fmla="*/ 482474 w 2036655"/>
                  <a:gd name="connsiteY18" fmla="*/ 1185655 h 1947976"/>
                  <a:gd name="connsiteX19" fmla="*/ 613266 w 2036655"/>
                  <a:gd name="connsiteY19" fmla="*/ 1465895 h 1947976"/>
                  <a:gd name="connsiteX20" fmla="*/ 1151311 w 2036655"/>
                  <a:gd name="connsiteY20" fmla="*/ 1705531 h 1947976"/>
                  <a:gd name="connsiteX21" fmla="*/ 1585371 w 2036655"/>
                  <a:gd name="connsiteY21" fmla="*/ 1171193 h 1947976"/>
                  <a:gd name="connsiteX22" fmla="*/ 1578981 w 2036655"/>
                  <a:gd name="connsiteY22" fmla="*/ 890707 h 1947976"/>
                  <a:gd name="connsiteX23" fmla="*/ 1391603 w 2036655"/>
                  <a:gd name="connsiteY23" fmla="*/ 424189 h 1947976"/>
                  <a:gd name="connsiteX24" fmla="*/ 960991 w 2036655"/>
                  <a:gd name="connsiteY24" fmla="*/ 233959 h 1947976"/>
                  <a:gd name="connsiteX25" fmla="*/ 901362 w 2036655"/>
                  <a:gd name="connsiteY25" fmla="*/ 232803 h 194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36655" h="1947976">
                    <a:moveTo>
                      <a:pt x="1028340" y="7"/>
                    </a:moveTo>
                    <a:cubicBezTo>
                      <a:pt x="1115312" y="-219"/>
                      <a:pt x="1206998" y="4859"/>
                      <a:pt x="1265611" y="15339"/>
                    </a:cubicBezTo>
                    <a:cubicBezTo>
                      <a:pt x="1370532" y="34095"/>
                      <a:pt x="1524891" y="90307"/>
                      <a:pt x="1623719" y="145749"/>
                    </a:cubicBezTo>
                    <a:cubicBezTo>
                      <a:pt x="1808899" y="249627"/>
                      <a:pt x="1959218" y="456417"/>
                      <a:pt x="2016312" y="685821"/>
                    </a:cubicBezTo>
                    <a:cubicBezTo>
                      <a:pt x="2039564" y="779235"/>
                      <a:pt x="2040931" y="806473"/>
                      <a:pt x="2030194" y="961771"/>
                    </a:cubicBezTo>
                    <a:cubicBezTo>
                      <a:pt x="2017382" y="1146975"/>
                      <a:pt x="2008887" y="1193223"/>
                      <a:pt x="1958973" y="1349371"/>
                    </a:cubicBezTo>
                    <a:cubicBezTo>
                      <a:pt x="1923862" y="1459215"/>
                      <a:pt x="1883288" y="1515569"/>
                      <a:pt x="1734513" y="1661123"/>
                    </a:cubicBezTo>
                    <a:cubicBezTo>
                      <a:pt x="1562163" y="1829739"/>
                      <a:pt x="1485563" y="1868755"/>
                      <a:pt x="1227511" y="1919369"/>
                    </a:cubicBezTo>
                    <a:cubicBezTo>
                      <a:pt x="1038791" y="1956387"/>
                      <a:pt x="916866" y="1957359"/>
                      <a:pt x="774714" y="1922983"/>
                    </a:cubicBezTo>
                    <a:cubicBezTo>
                      <a:pt x="488000" y="1853651"/>
                      <a:pt x="335076" y="1761295"/>
                      <a:pt x="204879" y="1578841"/>
                    </a:cubicBezTo>
                    <a:cubicBezTo>
                      <a:pt x="-23287" y="1259095"/>
                      <a:pt x="-66912" y="805159"/>
                      <a:pt x="104476" y="534189"/>
                    </a:cubicBezTo>
                    <a:cubicBezTo>
                      <a:pt x="294985" y="232993"/>
                      <a:pt x="443915" y="105879"/>
                      <a:pt x="666956" y="54105"/>
                    </a:cubicBezTo>
                    <a:cubicBezTo>
                      <a:pt x="718379" y="42169"/>
                      <a:pt x="786958" y="25245"/>
                      <a:pt x="819356" y="16499"/>
                    </a:cubicBezTo>
                    <a:cubicBezTo>
                      <a:pt x="859112" y="5763"/>
                      <a:pt x="941368" y="233"/>
                      <a:pt x="1028340" y="7"/>
                    </a:cubicBezTo>
                    <a:close/>
                    <a:moveTo>
                      <a:pt x="901362" y="232803"/>
                    </a:moveTo>
                    <a:cubicBezTo>
                      <a:pt x="848639" y="233191"/>
                      <a:pt x="814774" y="238385"/>
                      <a:pt x="783011" y="249883"/>
                    </a:cubicBezTo>
                    <a:cubicBezTo>
                      <a:pt x="720215" y="272615"/>
                      <a:pt x="683984" y="299931"/>
                      <a:pt x="614228" y="377147"/>
                    </a:cubicBezTo>
                    <a:cubicBezTo>
                      <a:pt x="478465" y="527417"/>
                      <a:pt x="448064" y="621951"/>
                      <a:pt x="448411" y="892773"/>
                    </a:cubicBezTo>
                    <a:cubicBezTo>
                      <a:pt x="448631" y="1064603"/>
                      <a:pt x="451971" y="1093307"/>
                      <a:pt x="482474" y="1185655"/>
                    </a:cubicBezTo>
                    <a:cubicBezTo>
                      <a:pt x="532657" y="1337567"/>
                      <a:pt x="558876" y="1393747"/>
                      <a:pt x="613266" y="1465895"/>
                    </a:cubicBezTo>
                    <a:cubicBezTo>
                      <a:pt x="752796" y="1650983"/>
                      <a:pt x="932909" y="1731203"/>
                      <a:pt x="1151311" y="1705531"/>
                    </a:cubicBezTo>
                    <a:cubicBezTo>
                      <a:pt x="1427958" y="1673015"/>
                      <a:pt x="1548533" y="1524579"/>
                      <a:pt x="1585371" y="1171193"/>
                    </a:cubicBezTo>
                    <a:cubicBezTo>
                      <a:pt x="1598118" y="1048897"/>
                      <a:pt x="1597200" y="1008535"/>
                      <a:pt x="1578981" y="890707"/>
                    </a:cubicBezTo>
                    <a:cubicBezTo>
                      <a:pt x="1540311" y="640603"/>
                      <a:pt x="1501826" y="544791"/>
                      <a:pt x="1391603" y="424189"/>
                    </a:cubicBezTo>
                    <a:cubicBezTo>
                      <a:pt x="1275576" y="297235"/>
                      <a:pt x="1149131" y="241377"/>
                      <a:pt x="960991" y="233959"/>
                    </a:cubicBezTo>
                    <a:cubicBezTo>
                      <a:pt x="938606" y="233077"/>
                      <a:pt x="918936" y="232673"/>
                      <a:pt x="901362" y="2328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9" name="任意多边形: 形状 238">
                <a:extLst>
                  <a:ext uri="{FF2B5EF4-FFF2-40B4-BE49-F238E27FC236}">
                    <a16:creationId xmlns:a16="http://schemas.microsoft.com/office/drawing/2014/main" id="{A2FE9864-AFDF-41F5-9586-7A4CF0F56EDB}"/>
                  </a:ext>
                </a:extLst>
              </p:cNvPr>
              <p:cNvSpPr/>
              <p:nvPr/>
            </p:nvSpPr>
            <p:spPr>
              <a:xfrm>
                <a:off x="20112949" y="12572328"/>
                <a:ext cx="1965077" cy="1949059"/>
              </a:xfrm>
              <a:custGeom>
                <a:avLst/>
                <a:gdLst>
                  <a:gd name="connsiteX0" fmla="*/ 1072459 w 1965077"/>
                  <a:gd name="connsiteY0" fmla="*/ 533 h 1949059"/>
                  <a:gd name="connsiteX1" fmla="*/ 1657414 w 1965077"/>
                  <a:gd name="connsiteY1" fmla="*/ 61181 h 1949059"/>
                  <a:gd name="connsiteX2" fmla="*/ 1757283 w 1965077"/>
                  <a:gd name="connsiteY2" fmla="*/ 353977 h 1949059"/>
                  <a:gd name="connsiteX3" fmla="*/ 1719022 w 1965077"/>
                  <a:gd name="connsiteY3" fmla="*/ 617779 h 1949059"/>
                  <a:gd name="connsiteX4" fmla="*/ 1654077 w 1965077"/>
                  <a:gd name="connsiteY4" fmla="*/ 638737 h 1949059"/>
                  <a:gd name="connsiteX5" fmla="*/ 1579601 w 1965077"/>
                  <a:gd name="connsiteY5" fmla="*/ 501909 h 1949059"/>
                  <a:gd name="connsiteX6" fmla="*/ 1255652 w 1965077"/>
                  <a:gd name="connsiteY6" fmla="*/ 249743 h 1949059"/>
                  <a:gd name="connsiteX7" fmla="*/ 821675 w 1965077"/>
                  <a:gd name="connsiteY7" fmla="*/ 255553 h 1949059"/>
                  <a:gd name="connsiteX8" fmla="*/ 720075 w 1965077"/>
                  <a:gd name="connsiteY8" fmla="*/ 298591 h 1949059"/>
                  <a:gd name="connsiteX9" fmla="*/ 471998 w 1965077"/>
                  <a:gd name="connsiteY9" fmla="*/ 617861 h 1949059"/>
                  <a:gd name="connsiteX10" fmla="*/ 437420 w 1965077"/>
                  <a:gd name="connsiteY10" fmla="*/ 886873 h 1949059"/>
                  <a:gd name="connsiteX11" fmla="*/ 536167 w 1965077"/>
                  <a:gd name="connsiteY11" fmla="*/ 1337525 h 1949059"/>
                  <a:gd name="connsiteX12" fmla="*/ 921769 w 1965077"/>
                  <a:gd name="connsiteY12" fmla="*/ 1669087 h 1949059"/>
                  <a:gd name="connsiteX13" fmla="*/ 1279179 w 1965077"/>
                  <a:gd name="connsiteY13" fmla="*/ 1706865 h 1949059"/>
                  <a:gd name="connsiteX14" fmla="*/ 1352012 w 1965077"/>
                  <a:gd name="connsiteY14" fmla="*/ 1679263 h 1949059"/>
                  <a:gd name="connsiteX15" fmla="*/ 1361717 w 1965077"/>
                  <a:gd name="connsiteY15" fmla="*/ 1251559 h 1949059"/>
                  <a:gd name="connsiteX16" fmla="*/ 1353488 w 1965077"/>
                  <a:gd name="connsiteY16" fmla="*/ 1116993 h 1949059"/>
                  <a:gd name="connsiteX17" fmla="*/ 1314092 w 1965077"/>
                  <a:gd name="connsiteY17" fmla="*/ 1098201 h 1949059"/>
                  <a:gd name="connsiteX18" fmla="*/ 1226581 w 1965077"/>
                  <a:gd name="connsiteY18" fmla="*/ 1079533 h 1949059"/>
                  <a:gd name="connsiteX19" fmla="*/ 1141352 w 1965077"/>
                  <a:gd name="connsiteY19" fmla="*/ 1014287 h 1949059"/>
                  <a:gd name="connsiteX20" fmla="*/ 1552434 w 1965077"/>
                  <a:gd name="connsiteY20" fmla="*/ 939997 h 1949059"/>
                  <a:gd name="connsiteX21" fmla="*/ 1942915 w 1965077"/>
                  <a:gd name="connsiteY21" fmla="*/ 964533 h 1949059"/>
                  <a:gd name="connsiteX22" fmla="*/ 1783744 w 1965077"/>
                  <a:gd name="connsiteY22" fmla="*/ 1103817 h 1949059"/>
                  <a:gd name="connsiteX23" fmla="*/ 1763652 w 1965077"/>
                  <a:gd name="connsiteY23" fmla="*/ 1447851 h 1949059"/>
                  <a:gd name="connsiteX24" fmla="*/ 1632956 w 1965077"/>
                  <a:gd name="connsiteY24" fmla="*/ 1871441 h 1949059"/>
                  <a:gd name="connsiteX25" fmla="*/ 1493777 w 1965077"/>
                  <a:gd name="connsiteY25" fmla="*/ 1910261 h 1949059"/>
                  <a:gd name="connsiteX26" fmla="*/ 1136056 w 1965077"/>
                  <a:gd name="connsiteY26" fmla="*/ 1947101 h 1949059"/>
                  <a:gd name="connsiteX27" fmla="*/ 461902 w 1965077"/>
                  <a:gd name="connsiteY27" fmla="*/ 1791021 h 1949059"/>
                  <a:gd name="connsiteX28" fmla="*/ 242827 w 1965077"/>
                  <a:gd name="connsiteY28" fmla="*/ 1628229 h 1949059"/>
                  <a:gd name="connsiteX29" fmla="*/ 138052 w 1965077"/>
                  <a:gd name="connsiteY29" fmla="*/ 1508027 h 1949059"/>
                  <a:gd name="connsiteX30" fmla="*/ 114388 w 1965077"/>
                  <a:gd name="connsiteY30" fmla="*/ 1465723 h 1949059"/>
                  <a:gd name="connsiteX31" fmla="*/ 2556 w 1965077"/>
                  <a:gd name="connsiteY31" fmla="*/ 851949 h 1949059"/>
                  <a:gd name="connsiteX32" fmla="*/ 320100 w 1965077"/>
                  <a:gd name="connsiteY32" fmla="*/ 237643 h 1949059"/>
                  <a:gd name="connsiteX33" fmla="*/ 683854 w 1965077"/>
                  <a:gd name="connsiteY33" fmla="*/ 47825 h 1949059"/>
                  <a:gd name="connsiteX34" fmla="*/ 823554 w 1965077"/>
                  <a:gd name="connsiteY34" fmla="*/ 15881 h 1949059"/>
                  <a:gd name="connsiteX35" fmla="*/ 1072459 w 1965077"/>
                  <a:gd name="connsiteY35" fmla="*/ 533 h 19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65077" h="1949059">
                    <a:moveTo>
                      <a:pt x="1072459" y="533"/>
                    </a:moveTo>
                    <a:cubicBezTo>
                      <a:pt x="1258460" y="4221"/>
                      <a:pt x="1497540" y="26833"/>
                      <a:pt x="1657414" y="61181"/>
                    </a:cubicBezTo>
                    <a:cubicBezTo>
                      <a:pt x="1767149" y="84757"/>
                      <a:pt x="1768092" y="87513"/>
                      <a:pt x="1757283" y="353977"/>
                    </a:cubicBezTo>
                    <a:cubicBezTo>
                      <a:pt x="1748596" y="568083"/>
                      <a:pt x="1745923" y="586501"/>
                      <a:pt x="1719022" y="617779"/>
                    </a:cubicBezTo>
                    <a:cubicBezTo>
                      <a:pt x="1693790" y="647113"/>
                      <a:pt x="1685499" y="649789"/>
                      <a:pt x="1654077" y="638737"/>
                    </a:cubicBezTo>
                    <a:cubicBezTo>
                      <a:pt x="1615636" y="625221"/>
                      <a:pt x="1593014" y="583651"/>
                      <a:pt x="1579601" y="501909"/>
                    </a:cubicBezTo>
                    <a:cubicBezTo>
                      <a:pt x="1564229" y="408193"/>
                      <a:pt x="1417317" y="293837"/>
                      <a:pt x="1255652" y="249743"/>
                    </a:cubicBezTo>
                    <a:cubicBezTo>
                      <a:pt x="1166442" y="225411"/>
                      <a:pt x="878968" y="229261"/>
                      <a:pt x="821675" y="255553"/>
                    </a:cubicBezTo>
                    <a:cubicBezTo>
                      <a:pt x="796027" y="267323"/>
                      <a:pt x="750306" y="286689"/>
                      <a:pt x="720075" y="298591"/>
                    </a:cubicBezTo>
                    <a:cubicBezTo>
                      <a:pt x="611363" y="341381"/>
                      <a:pt x="556929" y="411437"/>
                      <a:pt x="471998" y="617861"/>
                    </a:cubicBezTo>
                    <a:cubicBezTo>
                      <a:pt x="439336" y="697237"/>
                      <a:pt x="437104" y="714625"/>
                      <a:pt x="437420" y="886873"/>
                    </a:cubicBezTo>
                    <a:cubicBezTo>
                      <a:pt x="437798" y="1092529"/>
                      <a:pt x="459663" y="1192301"/>
                      <a:pt x="536167" y="1337525"/>
                    </a:cubicBezTo>
                    <a:cubicBezTo>
                      <a:pt x="609992" y="1477671"/>
                      <a:pt x="784245" y="1627501"/>
                      <a:pt x="921769" y="1669087"/>
                    </a:cubicBezTo>
                    <a:cubicBezTo>
                      <a:pt x="996021" y="1691541"/>
                      <a:pt x="1186782" y="1711703"/>
                      <a:pt x="1279179" y="1706865"/>
                    </a:cubicBezTo>
                    <a:cubicBezTo>
                      <a:pt x="1334072" y="1703989"/>
                      <a:pt x="1348093" y="1698677"/>
                      <a:pt x="1352012" y="1679263"/>
                    </a:cubicBezTo>
                    <a:cubicBezTo>
                      <a:pt x="1363670" y="1621495"/>
                      <a:pt x="1369264" y="1374925"/>
                      <a:pt x="1361717" y="1251559"/>
                    </a:cubicBezTo>
                    <a:lnTo>
                      <a:pt x="1353488" y="1116993"/>
                    </a:lnTo>
                    <a:lnTo>
                      <a:pt x="1314092" y="1098201"/>
                    </a:lnTo>
                    <a:cubicBezTo>
                      <a:pt x="1292431" y="1087865"/>
                      <a:pt x="1253048" y="1079465"/>
                      <a:pt x="1226581" y="1079533"/>
                    </a:cubicBezTo>
                    <a:cubicBezTo>
                      <a:pt x="1167502" y="1079685"/>
                      <a:pt x="1141352" y="1059667"/>
                      <a:pt x="1141352" y="1014287"/>
                    </a:cubicBezTo>
                    <a:cubicBezTo>
                      <a:pt x="1141352" y="941023"/>
                      <a:pt x="1150654" y="939343"/>
                      <a:pt x="1552434" y="939997"/>
                    </a:cubicBezTo>
                    <a:cubicBezTo>
                      <a:pt x="1894137" y="940553"/>
                      <a:pt x="1920597" y="942217"/>
                      <a:pt x="1942915" y="964533"/>
                    </a:cubicBezTo>
                    <a:cubicBezTo>
                      <a:pt x="2005498" y="1027121"/>
                      <a:pt x="1930234" y="1092985"/>
                      <a:pt x="1783744" y="1103817"/>
                    </a:cubicBezTo>
                    <a:cubicBezTo>
                      <a:pt x="1774423" y="1104509"/>
                      <a:pt x="1767962" y="1215121"/>
                      <a:pt x="1763652" y="1447851"/>
                    </a:cubicBezTo>
                    <a:cubicBezTo>
                      <a:pt x="1756235" y="1848593"/>
                      <a:pt x="1759485" y="1838061"/>
                      <a:pt x="1632956" y="1871441"/>
                    </a:cubicBezTo>
                    <a:cubicBezTo>
                      <a:pt x="1589585" y="1882885"/>
                      <a:pt x="1526953" y="1900353"/>
                      <a:pt x="1493777" y="1910261"/>
                    </a:cubicBezTo>
                    <a:cubicBezTo>
                      <a:pt x="1379651" y="1944339"/>
                      <a:pt x="1289157" y="1953657"/>
                      <a:pt x="1136056" y="1947101"/>
                    </a:cubicBezTo>
                    <a:cubicBezTo>
                      <a:pt x="807152" y="1933015"/>
                      <a:pt x="683371" y="1904357"/>
                      <a:pt x="461902" y="1791021"/>
                    </a:cubicBezTo>
                    <a:cubicBezTo>
                      <a:pt x="373300" y="1745677"/>
                      <a:pt x="324044" y="1709079"/>
                      <a:pt x="242827" y="1628229"/>
                    </a:cubicBezTo>
                    <a:cubicBezTo>
                      <a:pt x="185200" y="1570867"/>
                      <a:pt x="138052" y="1516777"/>
                      <a:pt x="138052" y="1508027"/>
                    </a:cubicBezTo>
                    <a:cubicBezTo>
                      <a:pt x="138052" y="1499281"/>
                      <a:pt x="127405" y="1480243"/>
                      <a:pt x="114388" y="1465723"/>
                    </a:cubicBezTo>
                    <a:cubicBezTo>
                      <a:pt x="40061" y="1382793"/>
                      <a:pt x="-12407" y="1094809"/>
                      <a:pt x="2556" y="851949"/>
                    </a:cubicBezTo>
                    <a:cubicBezTo>
                      <a:pt x="18221" y="597777"/>
                      <a:pt x="86254" y="466159"/>
                      <a:pt x="320100" y="237643"/>
                    </a:cubicBezTo>
                    <a:cubicBezTo>
                      <a:pt x="412150" y="147693"/>
                      <a:pt x="558907" y="71109"/>
                      <a:pt x="683854" y="47825"/>
                    </a:cubicBezTo>
                    <a:cubicBezTo>
                      <a:pt x="729092" y="39393"/>
                      <a:pt x="791959" y="25021"/>
                      <a:pt x="823554" y="15881"/>
                    </a:cubicBezTo>
                    <a:cubicBezTo>
                      <a:pt x="868365" y="2917"/>
                      <a:pt x="960858" y="-1681"/>
                      <a:pt x="1072459" y="5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0" name="任意多边形: 形状 239">
                <a:extLst>
                  <a:ext uri="{FF2B5EF4-FFF2-40B4-BE49-F238E27FC236}">
                    <a16:creationId xmlns:a16="http://schemas.microsoft.com/office/drawing/2014/main" id="{3FDC54B8-ACA6-4BB2-B00E-AB540122D2BB}"/>
                  </a:ext>
                </a:extLst>
              </p:cNvPr>
              <p:cNvSpPr/>
              <p:nvPr/>
            </p:nvSpPr>
            <p:spPr>
              <a:xfrm>
                <a:off x="34035630" y="12573887"/>
                <a:ext cx="1145270" cy="1947101"/>
              </a:xfrm>
              <a:custGeom>
                <a:avLst/>
                <a:gdLst>
                  <a:gd name="connsiteX0" fmla="*/ 654025 w 1145270"/>
                  <a:gd name="connsiteY0" fmla="*/ 0 h 1947101"/>
                  <a:gd name="connsiteX1" fmla="*/ 744171 w 1145270"/>
                  <a:gd name="connsiteY1" fmla="*/ 1616 h 1947101"/>
                  <a:gd name="connsiteX2" fmla="*/ 1087356 w 1145270"/>
                  <a:gd name="connsiteY2" fmla="*/ 79166 h 1947101"/>
                  <a:gd name="connsiteX3" fmla="*/ 1109649 w 1145270"/>
                  <a:gd name="connsiteY3" fmla="*/ 278962 h 1947101"/>
                  <a:gd name="connsiteX4" fmla="*/ 1024799 w 1145270"/>
                  <a:gd name="connsiteY4" fmla="*/ 529714 h 1947101"/>
                  <a:gd name="connsiteX5" fmla="*/ 945622 w 1145270"/>
                  <a:gd name="connsiteY5" fmla="*/ 431818 h 1947101"/>
                  <a:gd name="connsiteX6" fmla="*/ 820588 w 1145270"/>
                  <a:gd name="connsiteY6" fmla="*/ 254594 h 1947101"/>
                  <a:gd name="connsiteX7" fmla="*/ 667971 w 1145270"/>
                  <a:gd name="connsiteY7" fmla="*/ 218994 h 1947101"/>
                  <a:gd name="connsiteX8" fmla="*/ 413971 w 1145270"/>
                  <a:gd name="connsiteY8" fmla="*/ 435386 h 1947101"/>
                  <a:gd name="connsiteX9" fmla="*/ 561298 w 1145270"/>
                  <a:gd name="connsiteY9" fmla="*/ 645582 h 1947101"/>
                  <a:gd name="connsiteX10" fmla="*/ 954955 w 1145270"/>
                  <a:gd name="connsiteY10" fmla="*/ 920598 h 1947101"/>
                  <a:gd name="connsiteX11" fmla="*/ 1143861 w 1145270"/>
                  <a:gd name="connsiteY11" fmla="*/ 1356402 h 1947101"/>
                  <a:gd name="connsiteX12" fmla="*/ 978854 w 1145270"/>
                  <a:gd name="connsiteY12" fmla="*/ 1777610 h 1947101"/>
                  <a:gd name="connsiteX13" fmla="*/ 472262 w 1145270"/>
                  <a:gd name="connsiteY13" fmla="*/ 1945762 h 1947101"/>
                  <a:gd name="connsiteX14" fmla="*/ 34087 w 1145270"/>
                  <a:gd name="connsiteY14" fmla="*/ 1851626 h 1947101"/>
                  <a:gd name="connsiteX15" fmla="*/ 1872 w 1145270"/>
                  <a:gd name="connsiteY15" fmla="*/ 1682238 h 1947101"/>
                  <a:gd name="connsiteX16" fmla="*/ 94704 w 1145270"/>
                  <a:gd name="connsiteY16" fmla="*/ 1323870 h 1947101"/>
                  <a:gd name="connsiteX17" fmla="*/ 131539 w 1145270"/>
                  <a:gd name="connsiteY17" fmla="*/ 1341250 h 1947101"/>
                  <a:gd name="connsiteX18" fmla="*/ 174736 w 1145270"/>
                  <a:gd name="connsiteY18" fmla="*/ 1464670 h 1947101"/>
                  <a:gd name="connsiteX19" fmla="*/ 254700 w 1145270"/>
                  <a:gd name="connsiteY19" fmla="*/ 1629130 h 1947101"/>
                  <a:gd name="connsiteX20" fmla="*/ 413996 w 1145270"/>
                  <a:gd name="connsiteY20" fmla="*/ 1716294 h 1947101"/>
                  <a:gd name="connsiteX21" fmla="*/ 576938 w 1145270"/>
                  <a:gd name="connsiteY21" fmla="*/ 1722502 h 1947101"/>
                  <a:gd name="connsiteX22" fmla="*/ 678085 w 1145270"/>
                  <a:gd name="connsiteY22" fmla="*/ 1673440 h 1947101"/>
                  <a:gd name="connsiteX23" fmla="*/ 741914 w 1145270"/>
                  <a:gd name="connsiteY23" fmla="*/ 1612916 h 1947101"/>
                  <a:gd name="connsiteX24" fmla="*/ 779530 w 1145270"/>
                  <a:gd name="connsiteY24" fmla="*/ 1515078 h 1947101"/>
                  <a:gd name="connsiteX25" fmla="*/ 702046 w 1145270"/>
                  <a:gd name="connsiteY25" fmla="*/ 1286578 h 1947101"/>
                  <a:gd name="connsiteX26" fmla="*/ 515571 w 1145270"/>
                  <a:gd name="connsiteY26" fmla="*/ 1146922 h 1947101"/>
                  <a:gd name="connsiteX27" fmla="*/ 83486 w 1145270"/>
                  <a:gd name="connsiteY27" fmla="*/ 713042 h 1947101"/>
                  <a:gd name="connsiteX28" fmla="*/ 73043 w 1145270"/>
                  <a:gd name="connsiteY28" fmla="*/ 376402 h 1947101"/>
                  <a:gd name="connsiteX29" fmla="*/ 501742 w 1145270"/>
                  <a:gd name="connsiteY29" fmla="*/ 20662 h 1947101"/>
                  <a:gd name="connsiteX30" fmla="*/ 654025 w 1145270"/>
                  <a:gd name="connsiteY30" fmla="*/ 0 h 194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5270" h="1947101">
                    <a:moveTo>
                      <a:pt x="654025" y="0"/>
                    </a:moveTo>
                    <a:cubicBezTo>
                      <a:pt x="678841" y="-16"/>
                      <a:pt x="708240" y="574"/>
                      <a:pt x="744171" y="1616"/>
                    </a:cubicBezTo>
                    <a:cubicBezTo>
                      <a:pt x="936507" y="7198"/>
                      <a:pt x="1042181" y="31078"/>
                      <a:pt x="1087356" y="79166"/>
                    </a:cubicBezTo>
                    <a:cubicBezTo>
                      <a:pt x="1115007" y="108602"/>
                      <a:pt x="1115857" y="116220"/>
                      <a:pt x="1109649" y="278962"/>
                    </a:cubicBezTo>
                    <a:cubicBezTo>
                      <a:pt x="1102084" y="477150"/>
                      <a:pt x="1084299" y="529714"/>
                      <a:pt x="1024799" y="529714"/>
                    </a:cubicBezTo>
                    <a:cubicBezTo>
                      <a:pt x="978588" y="529714"/>
                      <a:pt x="959500" y="506118"/>
                      <a:pt x="945622" y="431818"/>
                    </a:cubicBezTo>
                    <a:cubicBezTo>
                      <a:pt x="931118" y="354198"/>
                      <a:pt x="891536" y="298094"/>
                      <a:pt x="820588" y="254594"/>
                    </a:cubicBezTo>
                    <a:cubicBezTo>
                      <a:pt x="771586" y="224554"/>
                      <a:pt x="749330" y="219358"/>
                      <a:pt x="667971" y="218994"/>
                    </a:cubicBezTo>
                    <a:cubicBezTo>
                      <a:pt x="491492" y="218198"/>
                      <a:pt x="413971" y="284242"/>
                      <a:pt x="413971" y="435386"/>
                    </a:cubicBezTo>
                    <a:cubicBezTo>
                      <a:pt x="413971" y="519894"/>
                      <a:pt x="458799" y="583850"/>
                      <a:pt x="561298" y="645582"/>
                    </a:cubicBezTo>
                    <a:cubicBezTo>
                      <a:pt x="812384" y="796798"/>
                      <a:pt x="870377" y="837312"/>
                      <a:pt x="954955" y="920598"/>
                    </a:cubicBezTo>
                    <a:cubicBezTo>
                      <a:pt x="1086563" y="1050198"/>
                      <a:pt x="1132891" y="1157066"/>
                      <a:pt x="1143861" y="1356402"/>
                    </a:cubicBezTo>
                    <a:cubicBezTo>
                      <a:pt x="1153895" y="1538586"/>
                      <a:pt x="1111479" y="1646858"/>
                      <a:pt x="978854" y="1777610"/>
                    </a:cubicBezTo>
                    <a:cubicBezTo>
                      <a:pt x="847073" y="1907528"/>
                      <a:pt x="700831" y="1956070"/>
                      <a:pt x="472262" y="1945762"/>
                    </a:cubicBezTo>
                    <a:cubicBezTo>
                      <a:pt x="207856" y="1933836"/>
                      <a:pt x="91243" y="1908786"/>
                      <a:pt x="34087" y="1851626"/>
                    </a:cubicBezTo>
                    <a:cubicBezTo>
                      <a:pt x="11174" y="1828718"/>
                      <a:pt x="6796" y="1805686"/>
                      <a:pt x="1872" y="1682238"/>
                    </a:cubicBezTo>
                    <a:cubicBezTo>
                      <a:pt x="-6890" y="1462486"/>
                      <a:pt x="13636" y="1383246"/>
                      <a:pt x="94704" y="1323870"/>
                    </a:cubicBezTo>
                    <a:cubicBezTo>
                      <a:pt x="99169" y="1320598"/>
                      <a:pt x="115744" y="1328418"/>
                      <a:pt x="131539" y="1341250"/>
                    </a:cubicBezTo>
                    <a:cubicBezTo>
                      <a:pt x="153863" y="1359382"/>
                      <a:pt x="163487" y="1386866"/>
                      <a:pt x="174736" y="1464670"/>
                    </a:cubicBezTo>
                    <a:cubicBezTo>
                      <a:pt x="188707" y="1561294"/>
                      <a:pt x="191479" y="1566994"/>
                      <a:pt x="254700" y="1629130"/>
                    </a:cubicBezTo>
                    <a:cubicBezTo>
                      <a:pt x="311949" y="1685394"/>
                      <a:pt x="331998" y="1696364"/>
                      <a:pt x="413996" y="1716294"/>
                    </a:cubicBezTo>
                    <a:cubicBezTo>
                      <a:pt x="496174" y="1736266"/>
                      <a:pt x="516359" y="1737036"/>
                      <a:pt x="576938" y="1722502"/>
                    </a:cubicBezTo>
                    <a:cubicBezTo>
                      <a:pt x="617853" y="1712688"/>
                      <a:pt x="659153" y="1692652"/>
                      <a:pt x="678085" y="1673440"/>
                    </a:cubicBezTo>
                    <a:cubicBezTo>
                      <a:pt x="695684" y="1655578"/>
                      <a:pt x="724408" y="1628342"/>
                      <a:pt x="741914" y="1612916"/>
                    </a:cubicBezTo>
                    <a:cubicBezTo>
                      <a:pt x="766625" y="1591142"/>
                      <a:pt x="775040" y="1569258"/>
                      <a:pt x="779530" y="1515078"/>
                    </a:cubicBezTo>
                    <a:cubicBezTo>
                      <a:pt x="789055" y="1400210"/>
                      <a:pt x="775344" y="1359764"/>
                      <a:pt x="702046" y="1286578"/>
                    </a:cubicBezTo>
                    <a:cubicBezTo>
                      <a:pt x="665844" y="1250426"/>
                      <a:pt x="581930" y="1187582"/>
                      <a:pt x="515571" y="1146922"/>
                    </a:cubicBezTo>
                    <a:cubicBezTo>
                      <a:pt x="247203" y="982494"/>
                      <a:pt x="138707" y="873546"/>
                      <a:pt x="83486" y="713042"/>
                    </a:cubicBezTo>
                    <a:cubicBezTo>
                      <a:pt x="54625" y="629146"/>
                      <a:pt x="50123" y="484086"/>
                      <a:pt x="73043" y="376402"/>
                    </a:cubicBezTo>
                    <a:cubicBezTo>
                      <a:pt x="101618" y="242162"/>
                      <a:pt x="276801" y="96790"/>
                      <a:pt x="501742" y="20662"/>
                    </a:cubicBezTo>
                    <a:cubicBezTo>
                      <a:pt x="546368" y="5560"/>
                      <a:pt x="579576" y="50"/>
                      <a:pt x="6540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1" name="任意多边形: 形状 240">
                <a:extLst>
                  <a:ext uri="{FF2B5EF4-FFF2-40B4-BE49-F238E27FC236}">
                    <a16:creationId xmlns:a16="http://schemas.microsoft.com/office/drawing/2014/main" id="{C1A865A5-3DB0-4610-85EA-565E1A88A67E}"/>
                  </a:ext>
                </a:extLst>
              </p:cNvPr>
              <p:cNvSpPr/>
              <p:nvPr/>
            </p:nvSpPr>
            <p:spPr>
              <a:xfrm>
                <a:off x="15785387" y="12574543"/>
                <a:ext cx="2031324" cy="1946213"/>
              </a:xfrm>
              <a:custGeom>
                <a:avLst/>
                <a:gdLst>
                  <a:gd name="connsiteX0" fmla="*/ 992899 w 2031324"/>
                  <a:gd name="connsiteY0" fmla="*/ 14 h 1946213"/>
                  <a:gd name="connsiteX1" fmla="*/ 1354114 w 2031324"/>
                  <a:gd name="connsiteY1" fmla="*/ 32642 h 1946213"/>
                  <a:gd name="connsiteX2" fmla="*/ 1915047 w 2031324"/>
                  <a:gd name="connsiteY2" fmla="*/ 454706 h 1946213"/>
                  <a:gd name="connsiteX3" fmla="*/ 1976619 w 2031324"/>
                  <a:gd name="connsiteY3" fmla="*/ 1300966 h 1946213"/>
                  <a:gd name="connsiteX4" fmla="*/ 1735114 w 2031324"/>
                  <a:gd name="connsiteY4" fmla="*/ 1647990 h 1946213"/>
                  <a:gd name="connsiteX5" fmla="*/ 1493814 w 2031324"/>
                  <a:gd name="connsiteY5" fmla="*/ 1823070 h 1946213"/>
                  <a:gd name="connsiteX6" fmla="*/ 1000461 w 2031324"/>
                  <a:gd name="connsiteY6" fmla="*/ 1945106 h 1946213"/>
                  <a:gd name="connsiteX7" fmla="*/ 503983 w 2031324"/>
                  <a:gd name="connsiteY7" fmla="*/ 1835546 h 1946213"/>
                  <a:gd name="connsiteX8" fmla="*/ 124174 w 2031324"/>
                  <a:gd name="connsiteY8" fmla="*/ 1472530 h 1946213"/>
                  <a:gd name="connsiteX9" fmla="*/ 7123 w 2031324"/>
                  <a:gd name="connsiteY9" fmla="*/ 838102 h 1946213"/>
                  <a:gd name="connsiteX10" fmla="*/ 89943 w 2031324"/>
                  <a:gd name="connsiteY10" fmla="*/ 529058 h 1946213"/>
                  <a:gd name="connsiteX11" fmla="*/ 273842 w 2031324"/>
                  <a:gd name="connsiteY11" fmla="*/ 287860 h 1946213"/>
                  <a:gd name="connsiteX12" fmla="*/ 449332 w 2031324"/>
                  <a:gd name="connsiteY12" fmla="*/ 143420 h 1946213"/>
                  <a:gd name="connsiteX13" fmla="*/ 810439 w 2031324"/>
                  <a:gd name="connsiteY13" fmla="*/ 15030 h 1946213"/>
                  <a:gd name="connsiteX14" fmla="*/ 992899 w 2031324"/>
                  <a:gd name="connsiteY14" fmla="*/ 14 h 1946213"/>
                  <a:gd name="connsiteX15" fmla="*/ 947758 w 2031324"/>
                  <a:gd name="connsiteY15" fmla="*/ 225558 h 1946213"/>
                  <a:gd name="connsiteX16" fmla="*/ 795314 w 2031324"/>
                  <a:gd name="connsiteY16" fmla="*/ 239250 h 1946213"/>
                  <a:gd name="connsiteX17" fmla="*/ 480400 w 2031324"/>
                  <a:gd name="connsiteY17" fmla="*/ 583820 h 1946213"/>
                  <a:gd name="connsiteX18" fmla="*/ 446510 w 2031324"/>
                  <a:gd name="connsiteY18" fmla="*/ 891006 h 1946213"/>
                  <a:gd name="connsiteX19" fmla="*/ 557673 w 2031324"/>
                  <a:gd name="connsiteY19" fmla="*/ 1391222 h 1946213"/>
                  <a:gd name="connsiteX20" fmla="*/ 812377 w 2031324"/>
                  <a:gd name="connsiteY20" fmla="*/ 1646390 h 1946213"/>
                  <a:gd name="connsiteX21" fmla="*/ 880282 w 2031324"/>
                  <a:gd name="connsiteY21" fmla="*/ 1678658 h 1946213"/>
                  <a:gd name="connsiteX22" fmla="*/ 1144564 w 2031324"/>
                  <a:gd name="connsiteY22" fmla="*/ 1703706 h 1946213"/>
                  <a:gd name="connsiteX23" fmla="*/ 1424268 w 2031324"/>
                  <a:gd name="connsiteY23" fmla="*/ 1580138 h 1946213"/>
                  <a:gd name="connsiteX24" fmla="*/ 1563121 w 2031324"/>
                  <a:gd name="connsiteY24" fmla="*/ 1024358 h 1946213"/>
                  <a:gd name="connsiteX25" fmla="*/ 1534004 w 2031324"/>
                  <a:gd name="connsiteY25" fmla="*/ 694158 h 1946213"/>
                  <a:gd name="connsiteX26" fmla="*/ 1112814 w 2031324"/>
                  <a:gd name="connsiteY26" fmla="*/ 243868 h 1946213"/>
                  <a:gd name="connsiteX27" fmla="*/ 947758 w 2031324"/>
                  <a:gd name="connsiteY27" fmla="*/ 225558 h 19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1324" h="1946213">
                    <a:moveTo>
                      <a:pt x="992899" y="14"/>
                    </a:moveTo>
                    <a:cubicBezTo>
                      <a:pt x="1121461" y="-472"/>
                      <a:pt x="1275295" y="11486"/>
                      <a:pt x="1354114" y="32642"/>
                    </a:cubicBezTo>
                    <a:cubicBezTo>
                      <a:pt x="1590534" y="96102"/>
                      <a:pt x="1823828" y="271634"/>
                      <a:pt x="1915047" y="454706"/>
                    </a:cubicBezTo>
                    <a:cubicBezTo>
                      <a:pt x="2044001" y="713478"/>
                      <a:pt x="2067441" y="1035674"/>
                      <a:pt x="1976619" y="1300966"/>
                    </a:cubicBezTo>
                    <a:cubicBezTo>
                      <a:pt x="1934141" y="1425042"/>
                      <a:pt x="1883582" y="1497690"/>
                      <a:pt x="1735114" y="1647990"/>
                    </a:cubicBezTo>
                    <a:cubicBezTo>
                      <a:pt x="1642121" y="1742130"/>
                      <a:pt x="1608685" y="1766394"/>
                      <a:pt x="1493814" y="1823070"/>
                    </a:cubicBezTo>
                    <a:cubicBezTo>
                      <a:pt x="1303240" y="1917100"/>
                      <a:pt x="1157193" y="1953226"/>
                      <a:pt x="1000461" y="1945106"/>
                    </a:cubicBezTo>
                    <a:cubicBezTo>
                      <a:pt x="757918" y="1932538"/>
                      <a:pt x="685578" y="1916574"/>
                      <a:pt x="503983" y="1835546"/>
                    </a:cubicBezTo>
                    <a:cubicBezTo>
                      <a:pt x="374958" y="1777974"/>
                      <a:pt x="212205" y="1622418"/>
                      <a:pt x="124174" y="1472530"/>
                    </a:cubicBezTo>
                    <a:cubicBezTo>
                      <a:pt x="17761" y="1291348"/>
                      <a:pt x="-16525" y="1105506"/>
                      <a:pt x="7123" y="838102"/>
                    </a:cubicBezTo>
                    <a:cubicBezTo>
                      <a:pt x="19687" y="696046"/>
                      <a:pt x="32455" y="648402"/>
                      <a:pt x="89943" y="529058"/>
                    </a:cubicBezTo>
                    <a:cubicBezTo>
                      <a:pt x="126214" y="453758"/>
                      <a:pt x="129296" y="449718"/>
                      <a:pt x="273842" y="287860"/>
                    </a:cubicBezTo>
                    <a:cubicBezTo>
                      <a:pt x="350479" y="202044"/>
                      <a:pt x="386592" y="172320"/>
                      <a:pt x="449332" y="143420"/>
                    </a:cubicBezTo>
                    <a:cubicBezTo>
                      <a:pt x="536831" y="103114"/>
                      <a:pt x="706597" y="42754"/>
                      <a:pt x="810439" y="15030"/>
                    </a:cubicBezTo>
                    <a:cubicBezTo>
                      <a:pt x="847720" y="5076"/>
                      <a:pt x="915761" y="304"/>
                      <a:pt x="992899" y="14"/>
                    </a:cubicBezTo>
                    <a:close/>
                    <a:moveTo>
                      <a:pt x="947758" y="225558"/>
                    </a:moveTo>
                    <a:cubicBezTo>
                      <a:pt x="882744" y="224612"/>
                      <a:pt x="819832" y="229000"/>
                      <a:pt x="795314" y="239250"/>
                    </a:cubicBezTo>
                    <a:cubicBezTo>
                      <a:pt x="660761" y="295504"/>
                      <a:pt x="555980" y="410150"/>
                      <a:pt x="480400" y="583820"/>
                    </a:cubicBezTo>
                    <a:cubicBezTo>
                      <a:pt x="447388" y="659668"/>
                      <a:pt x="446207" y="670376"/>
                      <a:pt x="446510" y="891006"/>
                    </a:cubicBezTo>
                    <a:cubicBezTo>
                      <a:pt x="446870" y="1153834"/>
                      <a:pt x="462550" y="1224386"/>
                      <a:pt x="557673" y="1391222"/>
                    </a:cubicBezTo>
                    <a:cubicBezTo>
                      <a:pt x="616072" y="1493646"/>
                      <a:pt x="744561" y="1622370"/>
                      <a:pt x="812377" y="1646390"/>
                    </a:cubicBezTo>
                    <a:cubicBezTo>
                      <a:pt x="834425" y="1654198"/>
                      <a:pt x="864981" y="1668718"/>
                      <a:pt x="880282" y="1678658"/>
                    </a:cubicBezTo>
                    <a:cubicBezTo>
                      <a:pt x="915821" y="1701742"/>
                      <a:pt x="1046393" y="1714118"/>
                      <a:pt x="1144564" y="1703706"/>
                    </a:cubicBezTo>
                    <a:cubicBezTo>
                      <a:pt x="1276392" y="1689722"/>
                      <a:pt x="1358256" y="1653556"/>
                      <a:pt x="1424268" y="1580138"/>
                    </a:cubicBezTo>
                    <a:cubicBezTo>
                      <a:pt x="1540664" y="1450678"/>
                      <a:pt x="1562709" y="1362442"/>
                      <a:pt x="1563121" y="1024358"/>
                    </a:cubicBezTo>
                    <a:cubicBezTo>
                      <a:pt x="1563400" y="797208"/>
                      <a:pt x="1560988" y="769874"/>
                      <a:pt x="1534004" y="694158"/>
                    </a:cubicBezTo>
                    <a:cubicBezTo>
                      <a:pt x="1447575" y="451650"/>
                      <a:pt x="1317769" y="312874"/>
                      <a:pt x="1112814" y="243868"/>
                    </a:cubicBezTo>
                    <a:cubicBezTo>
                      <a:pt x="1079887" y="232782"/>
                      <a:pt x="1012771" y="226504"/>
                      <a:pt x="947758" y="2255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2" name="任意多边形: 形状 241">
                <a:extLst>
                  <a:ext uri="{FF2B5EF4-FFF2-40B4-BE49-F238E27FC236}">
                    <a16:creationId xmlns:a16="http://schemas.microsoft.com/office/drawing/2014/main" id="{98F5A3B1-D0C7-412E-9ED5-ABAD71299F2D}"/>
                  </a:ext>
                </a:extLst>
              </p:cNvPr>
              <p:cNvSpPr/>
              <p:nvPr/>
            </p:nvSpPr>
            <p:spPr>
              <a:xfrm>
                <a:off x="36326238" y="12583152"/>
                <a:ext cx="1696016" cy="1908696"/>
              </a:xfrm>
              <a:custGeom>
                <a:avLst/>
                <a:gdLst>
                  <a:gd name="connsiteX0" fmla="*/ 142717 w 1696016"/>
                  <a:gd name="connsiteY0" fmla="*/ 157 h 1908696"/>
                  <a:gd name="connsiteX1" fmla="*/ 307769 w 1696016"/>
                  <a:gd name="connsiteY1" fmla="*/ 12549 h 1908696"/>
                  <a:gd name="connsiteX2" fmla="*/ 1513345 w 1696016"/>
                  <a:gd name="connsiteY2" fmla="*/ 18317 h 1908696"/>
                  <a:gd name="connsiteX3" fmla="*/ 1694177 w 1696016"/>
                  <a:gd name="connsiteY3" fmla="*/ 243815 h 1908696"/>
                  <a:gd name="connsiteX4" fmla="*/ 1678036 w 1696016"/>
                  <a:gd name="connsiteY4" fmla="*/ 459441 h 1908696"/>
                  <a:gd name="connsiteX5" fmla="*/ 1570452 w 1696016"/>
                  <a:gd name="connsiteY5" fmla="*/ 468087 h 1908696"/>
                  <a:gd name="connsiteX6" fmla="*/ 1540618 w 1696016"/>
                  <a:gd name="connsiteY6" fmla="*/ 388713 h 1908696"/>
                  <a:gd name="connsiteX7" fmla="*/ 1250515 w 1696016"/>
                  <a:gd name="connsiteY7" fmla="*/ 281165 h 1908696"/>
                  <a:gd name="connsiteX8" fmla="*/ 1063419 w 1696016"/>
                  <a:gd name="connsiteY8" fmla="*/ 272797 h 1908696"/>
                  <a:gd name="connsiteX9" fmla="*/ 1063419 w 1696016"/>
                  <a:gd name="connsiteY9" fmla="*/ 755397 h 1908696"/>
                  <a:gd name="connsiteX10" fmla="*/ 1092285 w 1696016"/>
                  <a:gd name="connsiteY10" fmla="*/ 1709067 h 1908696"/>
                  <a:gd name="connsiteX11" fmla="*/ 1222764 w 1696016"/>
                  <a:gd name="connsiteY11" fmla="*/ 1765049 h 1908696"/>
                  <a:gd name="connsiteX12" fmla="*/ 1310747 w 1696016"/>
                  <a:gd name="connsiteY12" fmla="*/ 1885989 h 1908696"/>
                  <a:gd name="connsiteX13" fmla="*/ 897575 w 1696016"/>
                  <a:gd name="connsiteY13" fmla="*/ 1908597 h 1908696"/>
                  <a:gd name="connsiteX14" fmla="*/ 485147 w 1696016"/>
                  <a:gd name="connsiteY14" fmla="*/ 1885317 h 1908696"/>
                  <a:gd name="connsiteX15" fmla="*/ 479938 w 1696016"/>
                  <a:gd name="connsiteY15" fmla="*/ 1793273 h 1908696"/>
                  <a:gd name="connsiteX16" fmla="*/ 554173 w 1696016"/>
                  <a:gd name="connsiteY16" fmla="*/ 1765049 h 1908696"/>
                  <a:gd name="connsiteX17" fmla="*/ 659295 w 1696016"/>
                  <a:gd name="connsiteY17" fmla="*/ 997697 h 1908696"/>
                  <a:gd name="connsiteX18" fmla="*/ 667542 w 1696016"/>
                  <a:gd name="connsiteY18" fmla="*/ 277217 h 1908696"/>
                  <a:gd name="connsiteX19" fmla="*/ 446384 w 1696016"/>
                  <a:gd name="connsiteY19" fmla="*/ 279589 h 1908696"/>
                  <a:gd name="connsiteX20" fmla="*/ 148901 w 1696016"/>
                  <a:gd name="connsiteY20" fmla="*/ 393677 h 1908696"/>
                  <a:gd name="connsiteX21" fmla="*/ 74158 w 1696016"/>
                  <a:gd name="connsiteY21" fmla="*/ 456949 h 1908696"/>
                  <a:gd name="connsiteX22" fmla="*/ 15533 w 1696016"/>
                  <a:gd name="connsiteY22" fmla="*/ 437731 h 1908696"/>
                  <a:gd name="connsiteX23" fmla="*/ 72013 w 1696016"/>
                  <a:gd name="connsiteY23" fmla="*/ 30949 h 1908696"/>
                  <a:gd name="connsiteX24" fmla="*/ 142717 w 1696016"/>
                  <a:gd name="connsiteY24" fmla="*/ 157 h 19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6016" h="1908696">
                    <a:moveTo>
                      <a:pt x="142717" y="157"/>
                    </a:moveTo>
                    <a:cubicBezTo>
                      <a:pt x="174638" y="1037"/>
                      <a:pt x="224995" y="5531"/>
                      <a:pt x="307769" y="12549"/>
                    </a:cubicBezTo>
                    <a:cubicBezTo>
                      <a:pt x="455245" y="25053"/>
                      <a:pt x="1285173" y="29025"/>
                      <a:pt x="1513345" y="18317"/>
                    </a:cubicBezTo>
                    <a:cubicBezTo>
                      <a:pt x="1707913" y="9189"/>
                      <a:pt x="1699120" y="-1775"/>
                      <a:pt x="1694177" y="243815"/>
                    </a:cubicBezTo>
                    <a:cubicBezTo>
                      <a:pt x="1692038" y="349813"/>
                      <a:pt x="1684776" y="446843"/>
                      <a:pt x="1678036" y="459441"/>
                    </a:cubicBezTo>
                    <a:cubicBezTo>
                      <a:pt x="1664145" y="485389"/>
                      <a:pt x="1585074" y="491743"/>
                      <a:pt x="1570452" y="468087"/>
                    </a:cubicBezTo>
                    <a:cubicBezTo>
                      <a:pt x="1565609" y="460245"/>
                      <a:pt x="1552183" y="424525"/>
                      <a:pt x="1540618" y="388713"/>
                    </a:cubicBezTo>
                    <a:cubicBezTo>
                      <a:pt x="1512495" y="301625"/>
                      <a:pt x="1485694" y="291687"/>
                      <a:pt x="1250515" y="281165"/>
                    </a:cubicBezTo>
                    <a:lnTo>
                      <a:pt x="1063419" y="272797"/>
                    </a:lnTo>
                    <a:lnTo>
                      <a:pt x="1063419" y="755397"/>
                    </a:lnTo>
                    <a:cubicBezTo>
                      <a:pt x="1063419" y="1181593"/>
                      <a:pt x="1076956" y="1628893"/>
                      <a:pt x="1092285" y="1709067"/>
                    </a:cubicBezTo>
                    <a:cubicBezTo>
                      <a:pt x="1099218" y="1745329"/>
                      <a:pt x="1145175" y="1765049"/>
                      <a:pt x="1222764" y="1765049"/>
                    </a:cubicBezTo>
                    <a:cubicBezTo>
                      <a:pt x="1321332" y="1765049"/>
                      <a:pt x="1370185" y="1832201"/>
                      <a:pt x="1310747" y="1885989"/>
                    </a:cubicBezTo>
                    <a:cubicBezTo>
                      <a:pt x="1286953" y="1907525"/>
                      <a:pt x="1255984" y="1909219"/>
                      <a:pt x="897575" y="1908597"/>
                    </a:cubicBezTo>
                    <a:cubicBezTo>
                      <a:pt x="544480" y="1907981"/>
                      <a:pt x="507912" y="1905917"/>
                      <a:pt x="485147" y="1885317"/>
                    </a:cubicBezTo>
                    <a:cubicBezTo>
                      <a:pt x="455028" y="1858061"/>
                      <a:pt x="453503" y="1831021"/>
                      <a:pt x="479938" y="1793273"/>
                    </a:cubicBezTo>
                    <a:cubicBezTo>
                      <a:pt x="495144" y="1771567"/>
                      <a:pt x="512290" y="1765049"/>
                      <a:pt x="554173" y="1765049"/>
                    </a:cubicBezTo>
                    <a:cubicBezTo>
                      <a:pt x="656213" y="1765049"/>
                      <a:pt x="649993" y="1810469"/>
                      <a:pt x="659295" y="997697"/>
                    </a:cubicBezTo>
                    <a:lnTo>
                      <a:pt x="667542" y="277217"/>
                    </a:lnTo>
                    <a:lnTo>
                      <a:pt x="446384" y="279589"/>
                    </a:lnTo>
                    <a:cubicBezTo>
                      <a:pt x="196247" y="282273"/>
                      <a:pt x="207552" y="277937"/>
                      <a:pt x="148901" y="393677"/>
                    </a:cubicBezTo>
                    <a:cubicBezTo>
                      <a:pt x="120029" y="450661"/>
                      <a:pt x="112600" y="456949"/>
                      <a:pt x="74158" y="456949"/>
                    </a:cubicBezTo>
                    <a:cubicBezTo>
                      <a:pt x="50687" y="456949"/>
                      <a:pt x="24301" y="448301"/>
                      <a:pt x="15533" y="437731"/>
                    </a:cubicBezTo>
                    <a:cubicBezTo>
                      <a:pt x="-22846" y="391493"/>
                      <a:pt x="15173" y="117697"/>
                      <a:pt x="72013" y="30949"/>
                    </a:cubicBezTo>
                    <a:cubicBezTo>
                      <a:pt x="87524" y="7273"/>
                      <a:pt x="89515" y="-1305"/>
                      <a:pt x="142717" y="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3" name="任意多边形: 形状 242">
                <a:extLst>
                  <a:ext uri="{FF2B5EF4-FFF2-40B4-BE49-F238E27FC236}">
                    <a16:creationId xmlns:a16="http://schemas.microsoft.com/office/drawing/2014/main" id="{ABB538D2-B99B-478B-8B01-C26B3ADDF7E6}"/>
                  </a:ext>
                </a:extLst>
              </p:cNvPr>
              <p:cNvSpPr/>
              <p:nvPr/>
            </p:nvSpPr>
            <p:spPr>
              <a:xfrm>
                <a:off x="30424839" y="12590263"/>
                <a:ext cx="1329805" cy="1907216"/>
              </a:xfrm>
              <a:custGeom>
                <a:avLst/>
                <a:gdLst>
                  <a:gd name="connsiteX0" fmla="*/ 1191983 w 1329805"/>
                  <a:gd name="connsiteY0" fmla="*/ 282 h 1907216"/>
                  <a:gd name="connsiteX1" fmla="*/ 1275883 w 1329805"/>
                  <a:gd name="connsiteY1" fmla="*/ 101494 h 1907216"/>
                  <a:gd name="connsiteX2" fmla="*/ 1256758 w 1329805"/>
                  <a:gd name="connsiteY2" fmla="*/ 278054 h 1907216"/>
                  <a:gd name="connsiteX3" fmla="*/ 1176329 w 1329805"/>
                  <a:gd name="connsiteY3" fmla="*/ 475238 h 1907216"/>
                  <a:gd name="connsiteX4" fmla="*/ 1103763 w 1329805"/>
                  <a:gd name="connsiteY4" fmla="*/ 403010 h 1907216"/>
                  <a:gd name="connsiteX5" fmla="*/ 1086090 w 1329805"/>
                  <a:gd name="connsiteY5" fmla="*/ 330530 h 1907216"/>
                  <a:gd name="connsiteX6" fmla="*/ 971275 w 1329805"/>
                  <a:gd name="connsiteY6" fmla="*/ 273786 h 1907216"/>
                  <a:gd name="connsiteX7" fmla="*/ 762320 w 1329805"/>
                  <a:gd name="connsiteY7" fmla="*/ 259338 h 1907216"/>
                  <a:gd name="connsiteX8" fmla="*/ 650513 w 1329805"/>
                  <a:gd name="connsiteY8" fmla="*/ 259338 h 1907216"/>
                  <a:gd name="connsiteX9" fmla="*/ 641707 w 1329805"/>
                  <a:gd name="connsiteY9" fmla="*/ 515398 h 1907216"/>
                  <a:gd name="connsiteX10" fmla="*/ 636554 w 1329805"/>
                  <a:gd name="connsiteY10" fmla="*/ 772670 h 1907216"/>
                  <a:gd name="connsiteX11" fmla="*/ 856113 w 1329805"/>
                  <a:gd name="connsiteY11" fmla="*/ 767434 h 1907216"/>
                  <a:gd name="connsiteX12" fmla="*/ 1120295 w 1329805"/>
                  <a:gd name="connsiteY12" fmla="*/ 735890 h 1907216"/>
                  <a:gd name="connsiteX13" fmla="*/ 1196495 w 1329805"/>
                  <a:gd name="connsiteY13" fmla="*/ 723776 h 1907216"/>
                  <a:gd name="connsiteX14" fmla="*/ 1214745 w 1329805"/>
                  <a:gd name="connsiteY14" fmla="*/ 1018332 h 1907216"/>
                  <a:gd name="connsiteX15" fmla="*/ 1186158 w 1329805"/>
                  <a:gd name="connsiteY15" fmla="*/ 1199306 h 1907216"/>
                  <a:gd name="connsiteX16" fmla="*/ 1065663 w 1329805"/>
                  <a:gd name="connsiteY16" fmla="*/ 1129288 h 1907216"/>
                  <a:gd name="connsiteX17" fmla="*/ 1032611 w 1329805"/>
                  <a:gd name="connsiteY17" fmla="*/ 1045532 h 1907216"/>
                  <a:gd name="connsiteX18" fmla="*/ 821957 w 1329805"/>
                  <a:gd name="connsiteY18" fmla="*/ 1008638 h 1907216"/>
                  <a:gd name="connsiteX19" fmla="*/ 645459 w 1329805"/>
                  <a:gd name="connsiteY19" fmla="*/ 1013930 h 1907216"/>
                  <a:gd name="connsiteX20" fmla="*/ 646563 w 1329805"/>
                  <a:gd name="connsiteY20" fmla="*/ 1290562 h 1907216"/>
                  <a:gd name="connsiteX21" fmla="*/ 712401 w 1329805"/>
                  <a:gd name="connsiteY21" fmla="*/ 1644418 h 1907216"/>
                  <a:gd name="connsiteX22" fmla="*/ 786263 w 1329805"/>
                  <a:gd name="connsiteY22" fmla="*/ 1657498 h 1907216"/>
                  <a:gd name="connsiteX23" fmla="*/ 1143885 w 1329805"/>
                  <a:gd name="connsiteY23" fmla="*/ 1604092 h 1907216"/>
                  <a:gd name="connsiteX24" fmla="*/ 1185978 w 1329805"/>
                  <a:gd name="connsiteY24" fmla="*/ 1520806 h 1907216"/>
                  <a:gd name="connsiteX25" fmla="*/ 1288080 w 1329805"/>
                  <a:gd name="connsiteY25" fmla="*/ 1438204 h 1907216"/>
                  <a:gd name="connsiteX26" fmla="*/ 1327439 w 1329805"/>
                  <a:gd name="connsiteY26" fmla="*/ 1486050 h 1907216"/>
                  <a:gd name="connsiteX27" fmla="*/ 1294455 w 1329805"/>
                  <a:gd name="connsiteY27" fmla="*/ 1799128 h 1907216"/>
                  <a:gd name="connsiteX28" fmla="*/ 645540 w 1329805"/>
                  <a:gd name="connsiteY28" fmla="*/ 1904218 h 1907216"/>
                  <a:gd name="connsiteX29" fmla="*/ 60540 w 1329805"/>
                  <a:gd name="connsiteY29" fmla="*/ 1876938 h 1907216"/>
                  <a:gd name="connsiteX30" fmla="*/ 127829 w 1329805"/>
                  <a:gd name="connsiteY30" fmla="*/ 1757938 h 1907216"/>
                  <a:gd name="connsiteX31" fmla="*/ 200556 w 1329805"/>
                  <a:gd name="connsiteY31" fmla="*/ 1734046 h 1907216"/>
                  <a:gd name="connsiteX32" fmla="*/ 233900 w 1329805"/>
                  <a:gd name="connsiteY32" fmla="*/ 1256474 h 1907216"/>
                  <a:gd name="connsiteX33" fmla="*/ 216425 w 1329805"/>
                  <a:gd name="connsiteY33" fmla="*/ 204188 h 1907216"/>
                  <a:gd name="connsiteX34" fmla="*/ 118384 w 1329805"/>
                  <a:gd name="connsiteY34" fmla="*/ 176198 h 1907216"/>
                  <a:gd name="connsiteX35" fmla="*/ 17572 w 1329805"/>
                  <a:gd name="connsiteY35" fmla="*/ 140696 h 1907216"/>
                  <a:gd name="connsiteX36" fmla="*/ 31270 w 1329805"/>
                  <a:gd name="connsiteY36" fmla="*/ 45188 h 1907216"/>
                  <a:gd name="connsiteX37" fmla="*/ 561495 w 1329805"/>
                  <a:gd name="connsiteY37" fmla="*/ 19804 h 1907216"/>
                  <a:gd name="connsiteX38" fmla="*/ 1116463 w 1329805"/>
                  <a:gd name="connsiteY38" fmla="*/ 7666 h 1907216"/>
                  <a:gd name="connsiteX39" fmla="*/ 1191983 w 1329805"/>
                  <a:gd name="connsiteY39" fmla="*/ 282 h 19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29805" h="1907216">
                    <a:moveTo>
                      <a:pt x="1191983" y="282"/>
                    </a:moveTo>
                    <a:cubicBezTo>
                      <a:pt x="1256608" y="3764"/>
                      <a:pt x="1287557" y="39256"/>
                      <a:pt x="1275883" y="101494"/>
                    </a:cubicBezTo>
                    <a:cubicBezTo>
                      <a:pt x="1271095" y="126998"/>
                      <a:pt x="1262494" y="206450"/>
                      <a:pt x="1256758" y="278054"/>
                    </a:cubicBezTo>
                    <a:cubicBezTo>
                      <a:pt x="1245509" y="418648"/>
                      <a:pt x="1222422" y="475238"/>
                      <a:pt x="1176329" y="475238"/>
                    </a:cubicBezTo>
                    <a:cubicBezTo>
                      <a:pt x="1140071" y="475238"/>
                      <a:pt x="1103763" y="439102"/>
                      <a:pt x="1103763" y="403010"/>
                    </a:cubicBezTo>
                    <a:cubicBezTo>
                      <a:pt x="1103763" y="386408"/>
                      <a:pt x="1095813" y="353790"/>
                      <a:pt x="1086090" y="330530"/>
                    </a:cubicBezTo>
                    <a:cubicBezTo>
                      <a:pt x="1069191" y="290080"/>
                      <a:pt x="1064181" y="287606"/>
                      <a:pt x="971275" y="273786"/>
                    </a:cubicBezTo>
                    <a:cubicBezTo>
                      <a:pt x="917839" y="265840"/>
                      <a:pt x="823811" y="259338"/>
                      <a:pt x="762320" y="259338"/>
                    </a:cubicBezTo>
                    <a:lnTo>
                      <a:pt x="650513" y="259338"/>
                    </a:lnTo>
                    <a:lnTo>
                      <a:pt x="641707" y="515398"/>
                    </a:lnTo>
                    <a:cubicBezTo>
                      <a:pt x="636864" y="656230"/>
                      <a:pt x="634545" y="772002"/>
                      <a:pt x="636554" y="772670"/>
                    </a:cubicBezTo>
                    <a:cubicBezTo>
                      <a:pt x="638570" y="773336"/>
                      <a:pt x="737367" y="770980"/>
                      <a:pt x="856113" y="767434"/>
                    </a:cubicBezTo>
                    <a:cubicBezTo>
                      <a:pt x="1038136" y="761998"/>
                      <a:pt x="1079591" y="757050"/>
                      <a:pt x="1120295" y="735890"/>
                    </a:cubicBezTo>
                    <a:cubicBezTo>
                      <a:pt x="1157478" y="716562"/>
                      <a:pt x="1174990" y="713778"/>
                      <a:pt x="1196495" y="723776"/>
                    </a:cubicBezTo>
                    <a:cubicBezTo>
                      <a:pt x="1227259" y="738086"/>
                      <a:pt x="1225907" y="716234"/>
                      <a:pt x="1214745" y="1018332"/>
                    </a:cubicBezTo>
                    <a:cubicBezTo>
                      <a:pt x="1210070" y="1144980"/>
                      <a:pt x="1204730" y="1178790"/>
                      <a:pt x="1186158" y="1199306"/>
                    </a:cubicBezTo>
                    <a:cubicBezTo>
                      <a:pt x="1135432" y="1255362"/>
                      <a:pt x="1065663" y="1214818"/>
                      <a:pt x="1065663" y="1129288"/>
                    </a:cubicBezTo>
                    <a:cubicBezTo>
                      <a:pt x="1065663" y="1088258"/>
                      <a:pt x="1058098" y="1069082"/>
                      <a:pt x="1032611" y="1045532"/>
                    </a:cubicBezTo>
                    <a:cubicBezTo>
                      <a:pt x="1001828" y="1017082"/>
                      <a:pt x="987373" y="1014552"/>
                      <a:pt x="821957" y="1008638"/>
                    </a:cubicBezTo>
                    <a:cubicBezTo>
                      <a:pt x="717808" y="1004914"/>
                      <a:pt x="644808" y="1007102"/>
                      <a:pt x="645459" y="1013930"/>
                    </a:cubicBezTo>
                    <a:cubicBezTo>
                      <a:pt x="646067" y="1020332"/>
                      <a:pt x="646563" y="1144818"/>
                      <a:pt x="646563" y="1290562"/>
                    </a:cubicBezTo>
                    <a:cubicBezTo>
                      <a:pt x="646563" y="1583646"/>
                      <a:pt x="657285" y="1641262"/>
                      <a:pt x="712401" y="1644418"/>
                    </a:cubicBezTo>
                    <a:cubicBezTo>
                      <a:pt x="728580" y="1645346"/>
                      <a:pt x="761818" y="1651230"/>
                      <a:pt x="786263" y="1657498"/>
                    </a:cubicBezTo>
                    <a:cubicBezTo>
                      <a:pt x="890319" y="1684180"/>
                      <a:pt x="1081315" y="1655654"/>
                      <a:pt x="1143885" y="1604092"/>
                    </a:cubicBezTo>
                    <a:cubicBezTo>
                      <a:pt x="1167077" y="1584982"/>
                      <a:pt x="1180267" y="1558880"/>
                      <a:pt x="1185978" y="1520806"/>
                    </a:cubicBezTo>
                    <a:cubicBezTo>
                      <a:pt x="1196396" y="1451316"/>
                      <a:pt x="1239798" y="1416206"/>
                      <a:pt x="1288080" y="1438204"/>
                    </a:cubicBezTo>
                    <a:cubicBezTo>
                      <a:pt x="1305065" y="1445942"/>
                      <a:pt x="1322776" y="1467474"/>
                      <a:pt x="1327439" y="1486050"/>
                    </a:cubicBezTo>
                    <a:cubicBezTo>
                      <a:pt x="1335823" y="1519450"/>
                      <a:pt x="1321244" y="1657798"/>
                      <a:pt x="1294455" y="1799128"/>
                    </a:cubicBezTo>
                    <a:cubicBezTo>
                      <a:pt x="1272317" y="1915930"/>
                      <a:pt x="1301735" y="1911166"/>
                      <a:pt x="645540" y="1904218"/>
                    </a:cubicBezTo>
                    <a:cubicBezTo>
                      <a:pt x="142811" y="1898894"/>
                      <a:pt x="81649" y="1896044"/>
                      <a:pt x="60540" y="1876938"/>
                    </a:cubicBezTo>
                    <a:cubicBezTo>
                      <a:pt x="7662" y="1829084"/>
                      <a:pt x="47896" y="1757938"/>
                      <a:pt x="127829" y="1757938"/>
                    </a:cubicBezTo>
                    <a:cubicBezTo>
                      <a:pt x="158704" y="1757938"/>
                      <a:pt x="185450" y="1749150"/>
                      <a:pt x="200556" y="1734046"/>
                    </a:cubicBezTo>
                    <a:cubicBezTo>
                      <a:pt x="222676" y="1711928"/>
                      <a:pt x="225150" y="1676474"/>
                      <a:pt x="233900" y="1256474"/>
                    </a:cubicBezTo>
                    <a:cubicBezTo>
                      <a:pt x="245880" y="681402"/>
                      <a:pt x="238396" y="230662"/>
                      <a:pt x="216425" y="204188"/>
                    </a:cubicBezTo>
                    <a:cubicBezTo>
                      <a:pt x="207018" y="192854"/>
                      <a:pt x="166853" y="181390"/>
                      <a:pt x="118384" y="176198"/>
                    </a:cubicBezTo>
                    <a:cubicBezTo>
                      <a:pt x="55629" y="169478"/>
                      <a:pt x="31872" y="161114"/>
                      <a:pt x="17572" y="140696"/>
                    </a:cubicBezTo>
                    <a:cubicBezTo>
                      <a:pt x="-9527" y="102006"/>
                      <a:pt x="-5527" y="74138"/>
                      <a:pt x="31270" y="45188"/>
                    </a:cubicBezTo>
                    <a:cubicBezTo>
                      <a:pt x="62475" y="20646"/>
                      <a:pt x="82219" y="19700"/>
                      <a:pt x="561495" y="19804"/>
                    </a:cubicBezTo>
                    <a:cubicBezTo>
                      <a:pt x="835296" y="19862"/>
                      <a:pt x="1085029" y="14398"/>
                      <a:pt x="1116463" y="7666"/>
                    </a:cubicBezTo>
                    <a:cubicBezTo>
                      <a:pt x="1145157" y="1518"/>
                      <a:pt x="1170441" y="-878"/>
                      <a:pt x="1191983" y="2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4" name="任意多边形: 形状 243">
                <a:extLst>
                  <a:ext uri="{FF2B5EF4-FFF2-40B4-BE49-F238E27FC236}">
                    <a16:creationId xmlns:a16="http://schemas.microsoft.com/office/drawing/2014/main" id="{8EBF5092-530F-4CEC-A83F-441B4891A94C}"/>
                  </a:ext>
                </a:extLst>
              </p:cNvPr>
              <p:cNvSpPr/>
              <p:nvPr/>
            </p:nvSpPr>
            <p:spPr>
              <a:xfrm>
                <a:off x="38112903" y="12598296"/>
                <a:ext cx="1911998" cy="1890487"/>
              </a:xfrm>
              <a:custGeom>
                <a:avLst/>
                <a:gdLst>
                  <a:gd name="connsiteX0" fmla="*/ 1661430 w 1911998"/>
                  <a:gd name="connsiteY0" fmla="*/ 22 h 1890487"/>
                  <a:gd name="connsiteX1" fmla="*/ 1877073 w 1911998"/>
                  <a:gd name="connsiteY1" fmla="*/ 24070 h 1890487"/>
                  <a:gd name="connsiteX2" fmla="*/ 1911998 w 1911998"/>
                  <a:gd name="connsiteY2" fmla="*/ 84530 h 1890487"/>
                  <a:gd name="connsiteX3" fmla="*/ 1807521 w 1911998"/>
                  <a:gd name="connsiteY3" fmla="*/ 162090 h 1890487"/>
                  <a:gd name="connsiteX4" fmla="*/ 1517008 w 1911998"/>
                  <a:gd name="connsiteY4" fmla="*/ 429106 h 1890487"/>
                  <a:gd name="connsiteX5" fmla="*/ 1454339 w 1911998"/>
                  <a:gd name="connsiteY5" fmla="*/ 530706 h 1890487"/>
                  <a:gd name="connsiteX6" fmla="*/ 1380049 w 1911998"/>
                  <a:gd name="connsiteY6" fmla="*/ 671150 h 1890487"/>
                  <a:gd name="connsiteX7" fmla="*/ 1251809 w 1911998"/>
                  <a:gd name="connsiteY7" fmla="*/ 893400 h 1890487"/>
                  <a:gd name="connsiteX8" fmla="*/ 1156534 w 1911998"/>
                  <a:gd name="connsiteY8" fmla="*/ 1377834 h 1890487"/>
                  <a:gd name="connsiteX9" fmla="*/ 1176799 w 1911998"/>
                  <a:gd name="connsiteY9" fmla="*/ 1690758 h 1890487"/>
                  <a:gd name="connsiteX10" fmla="*/ 1314788 w 1911998"/>
                  <a:gd name="connsiteY10" fmla="*/ 1749906 h 1890487"/>
                  <a:gd name="connsiteX11" fmla="*/ 1416698 w 1911998"/>
                  <a:gd name="connsiteY11" fmla="*/ 1826686 h 1890487"/>
                  <a:gd name="connsiteX12" fmla="*/ 1375423 w 1911998"/>
                  <a:gd name="connsiteY12" fmla="*/ 1873756 h 1890487"/>
                  <a:gd name="connsiteX13" fmla="*/ 968806 w 1911998"/>
                  <a:gd name="connsiteY13" fmla="*/ 1888554 h 1890487"/>
                  <a:gd name="connsiteX14" fmla="*/ 578281 w 1911998"/>
                  <a:gd name="connsiteY14" fmla="*/ 1870362 h 1890487"/>
                  <a:gd name="connsiteX15" fmla="*/ 657228 w 1911998"/>
                  <a:gd name="connsiteY15" fmla="*/ 1749906 h 1890487"/>
                  <a:gd name="connsiteX16" fmla="*/ 745781 w 1911998"/>
                  <a:gd name="connsiteY16" fmla="*/ 1423732 h 1890487"/>
                  <a:gd name="connsiteX17" fmla="*/ 727487 w 1911998"/>
                  <a:gd name="connsiteY17" fmla="*/ 1087378 h 1890487"/>
                  <a:gd name="connsiteX18" fmla="*/ 572613 w 1911998"/>
                  <a:gd name="connsiteY18" fmla="*/ 795278 h 1890487"/>
                  <a:gd name="connsiteX19" fmla="*/ 364582 w 1911998"/>
                  <a:gd name="connsiteY19" fmla="*/ 459010 h 1890487"/>
                  <a:gd name="connsiteX20" fmla="*/ 145855 w 1911998"/>
                  <a:gd name="connsiteY20" fmla="*/ 178810 h 1890487"/>
                  <a:gd name="connsiteX21" fmla="*/ 66765 w 1911998"/>
                  <a:gd name="connsiteY21" fmla="*/ 155946 h 1890487"/>
                  <a:gd name="connsiteX22" fmla="*/ 42754 w 1911998"/>
                  <a:gd name="connsiteY22" fmla="*/ 16918 h 1890487"/>
                  <a:gd name="connsiteX23" fmla="*/ 370176 w 1911998"/>
                  <a:gd name="connsiteY23" fmla="*/ 1760 h 1890487"/>
                  <a:gd name="connsiteX24" fmla="*/ 703551 w 1911998"/>
                  <a:gd name="connsiteY24" fmla="*/ 27436 h 1890487"/>
                  <a:gd name="connsiteX25" fmla="*/ 730898 w 1911998"/>
                  <a:gd name="connsiteY25" fmla="*/ 83586 h 1890487"/>
                  <a:gd name="connsiteX26" fmla="*/ 671782 w 1911998"/>
                  <a:gd name="connsiteY26" fmla="*/ 162406 h 1890487"/>
                  <a:gd name="connsiteX27" fmla="*/ 700425 w 1911998"/>
                  <a:gd name="connsiteY27" fmla="*/ 270356 h 1890487"/>
                  <a:gd name="connsiteX28" fmla="*/ 797443 w 1911998"/>
                  <a:gd name="connsiteY28" fmla="*/ 441806 h 1890487"/>
                  <a:gd name="connsiteX29" fmla="*/ 1014533 w 1911998"/>
                  <a:gd name="connsiteY29" fmla="*/ 803606 h 1890487"/>
                  <a:gd name="connsiteX30" fmla="*/ 1254773 w 1911998"/>
                  <a:gd name="connsiteY30" fmla="*/ 369326 h 1890487"/>
                  <a:gd name="connsiteX31" fmla="*/ 1316394 w 1911998"/>
                  <a:gd name="connsiteY31" fmla="*/ 159066 h 1890487"/>
                  <a:gd name="connsiteX32" fmla="*/ 1271039 w 1911998"/>
                  <a:gd name="connsiteY32" fmla="*/ 120334 h 1890487"/>
                  <a:gd name="connsiteX33" fmla="*/ 1264168 w 1911998"/>
                  <a:gd name="connsiteY33" fmla="*/ 61050 h 1890487"/>
                  <a:gd name="connsiteX34" fmla="*/ 1581798 w 1911998"/>
                  <a:gd name="connsiteY34" fmla="*/ 78 h 1890487"/>
                  <a:gd name="connsiteX35" fmla="*/ 1661430 w 1911998"/>
                  <a:gd name="connsiteY35" fmla="*/ 22 h 18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11998" h="1890487">
                    <a:moveTo>
                      <a:pt x="1661430" y="22"/>
                    </a:moveTo>
                    <a:cubicBezTo>
                      <a:pt x="1826034" y="344"/>
                      <a:pt x="1849173" y="4400"/>
                      <a:pt x="1877073" y="24070"/>
                    </a:cubicBezTo>
                    <a:cubicBezTo>
                      <a:pt x="1901109" y="41014"/>
                      <a:pt x="1911998" y="59870"/>
                      <a:pt x="1911998" y="84530"/>
                    </a:cubicBezTo>
                    <a:cubicBezTo>
                      <a:pt x="1911998" y="122416"/>
                      <a:pt x="1897239" y="133372"/>
                      <a:pt x="1807521" y="162090"/>
                    </a:cubicBezTo>
                    <a:cubicBezTo>
                      <a:pt x="1708445" y="193802"/>
                      <a:pt x="1601183" y="292390"/>
                      <a:pt x="1517008" y="429106"/>
                    </a:cubicBezTo>
                    <a:cubicBezTo>
                      <a:pt x="1489053" y="474508"/>
                      <a:pt x="1460857" y="520230"/>
                      <a:pt x="1454339" y="530706"/>
                    </a:cubicBezTo>
                    <a:cubicBezTo>
                      <a:pt x="1447828" y="541182"/>
                      <a:pt x="1414397" y="604384"/>
                      <a:pt x="1380049" y="671150"/>
                    </a:cubicBezTo>
                    <a:cubicBezTo>
                      <a:pt x="1345701" y="737918"/>
                      <a:pt x="1287993" y="837930"/>
                      <a:pt x="1251809" y="893400"/>
                    </a:cubicBezTo>
                    <a:cubicBezTo>
                      <a:pt x="1150395" y="1048876"/>
                      <a:pt x="1149446" y="1053690"/>
                      <a:pt x="1156534" y="1377834"/>
                    </a:cubicBezTo>
                    <a:cubicBezTo>
                      <a:pt x="1160156" y="1543654"/>
                      <a:pt x="1168508" y="1672558"/>
                      <a:pt x="1176799" y="1690758"/>
                    </a:cubicBezTo>
                    <a:cubicBezTo>
                      <a:pt x="1195298" y="1731354"/>
                      <a:pt x="1238576" y="1749906"/>
                      <a:pt x="1314788" y="1749906"/>
                    </a:cubicBezTo>
                    <a:cubicBezTo>
                      <a:pt x="1386945" y="1749906"/>
                      <a:pt x="1416698" y="1772322"/>
                      <a:pt x="1416698" y="1826686"/>
                    </a:cubicBezTo>
                    <a:cubicBezTo>
                      <a:pt x="1416698" y="1857722"/>
                      <a:pt x="1410168" y="1865166"/>
                      <a:pt x="1375423" y="1873756"/>
                    </a:cubicBezTo>
                    <a:cubicBezTo>
                      <a:pt x="1352721" y="1879366"/>
                      <a:pt x="1169743" y="1886026"/>
                      <a:pt x="968806" y="1888554"/>
                    </a:cubicBezTo>
                    <a:cubicBezTo>
                      <a:pt x="631437" y="1892802"/>
                      <a:pt x="601542" y="1891406"/>
                      <a:pt x="578281" y="1870362"/>
                    </a:cubicBezTo>
                    <a:cubicBezTo>
                      <a:pt x="521416" y="1818900"/>
                      <a:pt x="566641" y="1749906"/>
                      <a:pt x="657228" y="1749906"/>
                    </a:cubicBezTo>
                    <a:cubicBezTo>
                      <a:pt x="739772" y="1749906"/>
                      <a:pt x="745347" y="1729390"/>
                      <a:pt x="745781" y="1423732"/>
                    </a:cubicBezTo>
                    <a:cubicBezTo>
                      <a:pt x="746054" y="1231156"/>
                      <a:pt x="741087" y="1139808"/>
                      <a:pt x="727487" y="1087378"/>
                    </a:cubicBezTo>
                    <a:cubicBezTo>
                      <a:pt x="715004" y="1039254"/>
                      <a:pt x="663677" y="942454"/>
                      <a:pt x="572613" y="795278"/>
                    </a:cubicBezTo>
                    <a:cubicBezTo>
                      <a:pt x="497703" y="674212"/>
                      <a:pt x="404090" y="522890"/>
                      <a:pt x="364582" y="459010"/>
                    </a:cubicBezTo>
                    <a:cubicBezTo>
                      <a:pt x="272675" y="310412"/>
                      <a:pt x="185195" y="198342"/>
                      <a:pt x="145855" y="178810"/>
                    </a:cubicBezTo>
                    <a:cubicBezTo>
                      <a:pt x="128857" y="170370"/>
                      <a:pt x="93269" y="160082"/>
                      <a:pt x="66765" y="155946"/>
                    </a:cubicBezTo>
                    <a:cubicBezTo>
                      <a:pt x="-10675" y="143860"/>
                      <a:pt x="-23481" y="69718"/>
                      <a:pt x="42754" y="16918"/>
                    </a:cubicBezTo>
                    <a:cubicBezTo>
                      <a:pt x="59485" y="3582"/>
                      <a:pt x="130891" y="276"/>
                      <a:pt x="370176" y="1760"/>
                    </a:cubicBezTo>
                    <a:cubicBezTo>
                      <a:pt x="649464" y="3490"/>
                      <a:pt x="678597" y="5734"/>
                      <a:pt x="703551" y="27436"/>
                    </a:cubicBezTo>
                    <a:cubicBezTo>
                      <a:pt x="718595" y="40516"/>
                      <a:pt x="730898" y="65782"/>
                      <a:pt x="730898" y="83586"/>
                    </a:cubicBezTo>
                    <a:cubicBezTo>
                      <a:pt x="730898" y="119238"/>
                      <a:pt x="698522" y="162406"/>
                      <a:pt x="671782" y="162406"/>
                    </a:cubicBezTo>
                    <a:cubicBezTo>
                      <a:pt x="640361" y="162406"/>
                      <a:pt x="641924" y="168294"/>
                      <a:pt x="700425" y="270356"/>
                    </a:cubicBezTo>
                    <a:cubicBezTo>
                      <a:pt x="732454" y="326236"/>
                      <a:pt x="776111" y="403388"/>
                      <a:pt x="797443" y="441806"/>
                    </a:cubicBezTo>
                    <a:cubicBezTo>
                      <a:pt x="871528" y="575238"/>
                      <a:pt x="1012431" y="810070"/>
                      <a:pt x="1014533" y="803606"/>
                    </a:cubicBezTo>
                    <a:cubicBezTo>
                      <a:pt x="1021677" y="781640"/>
                      <a:pt x="1182846" y="490298"/>
                      <a:pt x="1254773" y="369326"/>
                    </a:cubicBezTo>
                    <a:cubicBezTo>
                      <a:pt x="1343785" y="219622"/>
                      <a:pt x="1358314" y="170026"/>
                      <a:pt x="1316394" y="159066"/>
                    </a:cubicBezTo>
                    <a:cubicBezTo>
                      <a:pt x="1303130" y="155598"/>
                      <a:pt x="1282722" y="138170"/>
                      <a:pt x="1271039" y="120334"/>
                    </a:cubicBezTo>
                    <a:cubicBezTo>
                      <a:pt x="1254190" y="94618"/>
                      <a:pt x="1252770" y="82352"/>
                      <a:pt x="1264168" y="61050"/>
                    </a:cubicBezTo>
                    <a:cubicBezTo>
                      <a:pt x="1295112" y="3226"/>
                      <a:pt x="1308047" y="742"/>
                      <a:pt x="1581798" y="78"/>
                    </a:cubicBezTo>
                    <a:cubicBezTo>
                      <a:pt x="1611513" y="6"/>
                      <a:pt x="1637915" y="-24"/>
                      <a:pt x="1661430"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5" name="任意多边形: 形状 244">
                <a:extLst>
                  <a:ext uri="{FF2B5EF4-FFF2-40B4-BE49-F238E27FC236}">
                    <a16:creationId xmlns:a16="http://schemas.microsoft.com/office/drawing/2014/main" id="{F887CB0D-3059-4AEF-9BAB-1CE3BA297EFC}"/>
                  </a:ext>
                </a:extLst>
              </p:cNvPr>
              <p:cNvSpPr/>
              <p:nvPr/>
            </p:nvSpPr>
            <p:spPr>
              <a:xfrm>
                <a:off x="28316254" y="12598686"/>
                <a:ext cx="2041466" cy="1927317"/>
              </a:xfrm>
              <a:custGeom>
                <a:avLst/>
                <a:gdLst>
                  <a:gd name="connsiteX0" fmla="*/ 1752083 w 2041466"/>
                  <a:gd name="connsiteY0" fmla="*/ 71 h 1927317"/>
                  <a:gd name="connsiteX1" fmla="*/ 1990133 w 2041466"/>
                  <a:gd name="connsiteY1" fmla="*/ 18117 h 1927317"/>
                  <a:gd name="connsiteX2" fmla="*/ 1956467 w 2041466"/>
                  <a:gd name="connsiteY2" fmla="*/ 162017 h 1927317"/>
                  <a:gd name="connsiteX3" fmla="*/ 1875195 w 2041466"/>
                  <a:gd name="connsiteY3" fmla="*/ 187563 h 1927317"/>
                  <a:gd name="connsiteX4" fmla="*/ 1727644 w 2041466"/>
                  <a:gd name="connsiteY4" fmla="*/ 438547 h 1927317"/>
                  <a:gd name="connsiteX5" fmla="*/ 1662172 w 2041466"/>
                  <a:gd name="connsiteY5" fmla="*/ 590947 h 1927317"/>
                  <a:gd name="connsiteX6" fmla="*/ 1419160 w 2041466"/>
                  <a:gd name="connsiteY6" fmla="*/ 1127217 h 1927317"/>
                  <a:gd name="connsiteX7" fmla="*/ 1243934 w 2041466"/>
                  <a:gd name="connsiteY7" fmla="*/ 1527267 h 1927317"/>
                  <a:gd name="connsiteX8" fmla="*/ 1186213 w 2041466"/>
                  <a:gd name="connsiteY8" fmla="*/ 1660617 h 1927317"/>
                  <a:gd name="connsiteX9" fmla="*/ 1022812 w 2041466"/>
                  <a:gd name="connsiteY9" fmla="*/ 1927317 h 1927317"/>
                  <a:gd name="connsiteX10" fmla="*/ 863628 w 2041466"/>
                  <a:gd name="connsiteY10" fmla="*/ 1727431 h 1927317"/>
                  <a:gd name="connsiteX11" fmla="*/ 786430 w 2041466"/>
                  <a:gd name="connsiteY11" fmla="*/ 1552667 h 1927317"/>
                  <a:gd name="connsiteX12" fmla="*/ 748547 w 2041466"/>
                  <a:gd name="connsiteY12" fmla="*/ 1457417 h 1927317"/>
                  <a:gd name="connsiteX13" fmla="*/ 710732 w 2041466"/>
                  <a:gd name="connsiteY13" fmla="*/ 1362167 h 1927317"/>
                  <a:gd name="connsiteX14" fmla="*/ 494615 w 2041466"/>
                  <a:gd name="connsiteY14" fmla="*/ 835117 h 1927317"/>
                  <a:gd name="connsiteX15" fmla="*/ 373308 w 2041466"/>
                  <a:gd name="connsiteY15" fmla="*/ 536667 h 1927317"/>
                  <a:gd name="connsiteX16" fmla="*/ 277314 w 2041466"/>
                  <a:gd name="connsiteY16" fmla="*/ 309195 h 1927317"/>
                  <a:gd name="connsiteX17" fmla="*/ 115879 w 2041466"/>
                  <a:gd name="connsiteY17" fmla="*/ 168637 h 1927317"/>
                  <a:gd name="connsiteX18" fmla="*/ 17913 w 2041466"/>
                  <a:gd name="connsiteY18" fmla="*/ 140769 h 1927317"/>
                  <a:gd name="connsiteX19" fmla="*/ 37347 w 2041466"/>
                  <a:gd name="connsiteY19" fmla="*/ 6211 h 1927317"/>
                  <a:gd name="connsiteX20" fmla="*/ 422651 w 2041466"/>
                  <a:gd name="connsiteY20" fmla="*/ 1575 h 1927317"/>
                  <a:gd name="connsiteX21" fmla="*/ 788898 w 2041466"/>
                  <a:gd name="connsiteY21" fmla="*/ 3267 h 1927317"/>
                  <a:gd name="connsiteX22" fmla="*/ 819817 w 2041466"/>
                  <a:gd name="connsiteY22" fmla="*/ 39963 h 1927317"/>
                  <a:gd name="connsiteX23" fmla="*/ 836461 w 2041466"/>
                  <a:gd name="connsiteY23" fmla="*/ 97111 h 1927317"/>
                  <a:gd name="connsiteX24" fmla="*/ 810497 w 2041466"/>
                  <a:gd name="connsiteY24" fmla="*/ 138211 h 1927317"/>
                  <a:gd name="connsiteX25" fmla="*/ 748280 w 2041466"/>
                  <a:gd name="connsiteY25" fmla="*/ 166935 h 1927317"/>
                  <a:gd name="connsiteX26" fmla="*/ 697747 w 2041466"/>
                  <a:gd name="connsiteY26" fmla="*/ 185595 h 1927317"/>
                  <a:gd name="connsiteX27" fmla="*/ 750370 w 2041466"/>
                  <a:gd name="connsiteY27" fmla="*/ 377917 h 1927317"/>
                  <a:gd name="connsiteX28" fmla="*/ 781475 w 2041466"/>
                  <a:gd name="connsiteY28" fmla="*/ 440781 h 1927317"/>
                  <a:gd name="connsiteX29" fmla="*/ 793078 w 2041466"/>
                  <a:gd name="connsiteY29" fmla="*/ 472531 h 1927317"/>
                  <a:gd name="connsiteX30" fmla="*/ 811706 w 2041466"/>
                  <a:gd name="connsiteY30" fmla="*/ 527785 h 1927317"/>
                  <a:gd name="connsiteX31" fmla="*/ 842371 w 2041466"/>
                  <a:gd name="connsiteY31" fmla="*/ 603985 h 1927317"/>
                  <a:gd name="connsiteX32" fmla="*/ 875547 w 2041466"/>
                  <a:gd name="connsiteY32" fmla="*/ 708117 h 1927317"/>
                  <a:gd name="connsiteX33" fmla="*/ 952088 w 2041466"/>
                  <a:gd name="connsiteY33" fmla="*/ 901149 h 1927317"/>
                  <a:gd name="connsiteX34" fmla="*/ 970716 w 2041466"/>
                  <a:gd name="connsiteY34" fmla="*/ 956403 h 1927317"/>
                  <a:gd name="connsiteX35" fmla="*/ 981537 w 2041466"/>
                  <a:gd name="connsiteY35" fmla="*/ 988153 h 1927317"/>
                  <a:gd name="connsiteX36" fmla="*/ 1027234 w 2041466"/>
                  <a:gd name="connsiteY36" fmla="*/ 1114517 h 1927317"/>
                  <a:gd name="connsiteX37" fmla="*/ 1122509 w 2041466"/>
                  <a:gd name="connsiteY37" fmla="*/ 1194939 h 1927317"/>
                  <a:gd name="connsiteX38" fmla="*/ 1229758 w 2041466"/>
                  <a:gd name="connsiteY38" fmla="*/ 929649 h 1927317"/>
                  <a:gd name="connsiteX39" fmla="*/ 1352907 w 2041466"/>
                  <a:gd name="connsiteY39" fmla="*/ 618499 h 1927317"/>
                  <a:gd name="connsiteX40" fmla="*/ 1498213 w 2041466"/>
                  <a:gd name="connsiteY40" fmla="*/ 232459 h 1927317"/>
                  <a:gd name="connsiteX41" fmla="*/ 1518565 w 2041466"/>
                  <a:gd name="connsiteY41" fmla="*/ 178499 h 1927317"/>
                  <a:gd name="connsiteX42" fmla="*/ 1453930 w 2041466"/>
                  <a:gd name="connsiteY42" fmla="*/ 163375 h 1927317"/>
                  <a:gd name="connsiteX43" fmla="*/ 1385494 w 2041466"/>
                  <a:gd name="connsiteY43" fmla="*/ 27047 h 1927317"/>
                  <a:gd name="connsiteX44" fmla="*/ 1674419 w 2041466"/>
                  <a:gd name="connsiteY44" fmla="*/ 635 h 1927317"/>
                  <a:gd name="connsiteX45" fmla="*/ 1752083 w 2041466"/>
                  <a:gd name="connsiteY45" fmla="*/ 71 h 192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41466" h="1927317">
                    <a:moveTo>
                      <a:pt x="1752083" y="71"/>
                    </a:moveTo>
                    <a:cubicBezTo>
                      <a:pt x="1915572" y="-607"/>
                      <a:pt x="1959970" y="3475"/>
                      <a:pt x="1990133" y="18117"/>
                    </a:cubicBezTo>
                    <a:cubicBezTo>
                      <a:pt x="2073930" y="58797"/>
                      <a:pt x="2049782" y="162017"/>
                      <a:pt x="1956467" y="162017"/>
                    </a:cubicBezTo>
                    <a:cubicBezTo>
                      <a:pt x="1926813" y="162017"/>
                      <a:pt x="1894933" y="172037"/>
                      <a:pt x="1875195" y="187563"/>
                    </a:cubicBezTo>
                    <a:cubicBezTo>
                      <a:pt x="1830106" y="223029"/>
                      <a:pt x="1759301" y="343467"/>
                      <a:pt x="1727644" y="438547"/>
                    </a:cubicBezTo>
                    <a:cubicBezTo>
                      <a:pt x="1713052" y="482371"/>
                      <a:pt x="1683591" y="550947"/>
                      <a:pt x="1662172" y="590947"/>
                    </a:cubicBezTo>
                    <a:cubicBezTo>
                      <a:pt x="1611465" y="685639"/>
                      <a:pt x="1598573" y="714093"/>
                      <a:pt x="1419160" y="1127217"/>
                    </a:cubicBezTo>
                    <a:cubicBezTo>
                      <a:pt x="1335742" y="1319305"/>
                      <a:pt x="1256888" y="1499327"/>
                      <a:pt x="1243934" y="1527267"/>
                    </a:cubicBezTo>
                    <a:cubicBezTo>
                      <a:pt x="1230973" y="1555207"/>
                      <a:pt x="1205003" y="1615215"/>
                      <a:pt x="1186213" y="1660617"/>
                    </a:cubicBezTo>
                    <a:cubicBezTo>
                      <a:pt x="1108661" y="1848013"/>
                      <a:pt x="1060075" y="1927317"/>
                      <a:pt x="1022812" y="1927317"/>
                    </a:cubicBezTo>
                    <a:cubicBezTo>
                      <a:pt x="967864" y="1927317"/>
                      <a:pt x="930775" y="1880747"/>
                      <a:pt x="863628" y="1727431"/>
                    </a:cubicBezTo>
                    <a:cubicBezTo>
                      <a:pt x="827649" y="1645283"/>
                      <a:pt x="792910" y="1566637"/>
                      <a:pt x="786430" y="1552667"/>
                    </a:cubicBezTo>
                    <a:cubicBezTo>
                      <a:pt x="779950" y="1538697"/>
                      <a:pt x="762903" y="1495835"/>
                      <a:pt x="748547" y="1457417"/>
                    </a:cubicBezTo>
                    <a:cubicBezTo>
                      <a:pt x="734191" y="1418999"/>
                      <a:pt x="717175" y="1376137"/>
                      <a:pt x="710732" y="1362167"/>
                    </a:cubicBezTo>
                    <a:cubicBezTo>
                      <a:pt x="691130" y="1319673"/>
                      <a:pt x="604903" y="1109381"/>
                      <a:pt x="494615" y="835117"/>
                    </a:cubicBezTo>
                    <a:cubicBezTo>
                      <a:pt x="437037" y="691923"/>
                      <a:pt x="382448" y="557623"/>
                      <a:pt x="373308" y="536667"/>
                    </a:cubicBezTo>
                    <a:cubicBezTo>
                      <a:pt x="336578" y="452485"/>
                      <a:pt x="306242" y="380595"/>
                      <a:pt x="277314" y="309195"/>
                    </a:cubicBezTo>
                    <a:cubicBezTo>
                      <a:pt x="232920" y="199623"/>
                      <a:pt x="209857" y="179545"/>
                      <a:pt x="115879" y="168637"/>
                    </a:cubicBezTo>
                    <a:cubicBezTo>
                      <a:pt x="72260" y="163575"/>
                      <a:pt x="28182" y="151035"/>
                      <a:pt x="17913" y="140769"/>
                    </a:cubicBezTo>
                    <a:cubicBezTo>
                      <a:pt x="-13875" y="108983"/>
                      <a:pt x="-865" y="18903"/>
                      <a:pt x="37347" y="6211"/>
                    </a:cubicBezTo>
                    <a:cubicBezTo>
                      <a:pt x="47827" y="2731"/>
                      <a:pt x="221212" y="645"/>
                      <a:pt x="422651" y="1575"/>
                    </a:cubicBezTo>
                    <a:lnTo>
                      <a:pt x="788898" y="3267"/>
                    </a:lnTo>
                    <a:lnTo>
                      <a:pt x="819817" y="39963"/>
                    </a:lnTo>
                    <a:cubicBezTo>
                      <a:pt x="844337" y="69061"/>
                      <a:pt x="847778" y="80891"/>
                      <a:pt x="836461" y="97111"/>
                    </a:cubicBezTo>
                    <a:cubicBezTo>
                      <a:pt x="828604" y="108363"/>
                      <a:pt x="816927" y="126855"/>
                      <a:pt x="810497" y="138211"/>
                    </a:cubicBezTo>
                    <a:cubicBezTo>
                      <a:pt x="804072" y="149565"/>
                      <a:pt x="776074" y="162491"/>
                      <a:pt x="748280" y="166935"/>
                    </a:cubicBezTo>
                    <a:cubicBezTo>
                      <a:pt x="720487" y="171381"/>
                      <a:pt x="697747" y="179777"/>
                      <a:pt x="697747" y="185595"/>
                    </a:cubicBezTo>
                    <a:cubicBezTo>
                      <a:pt x="697747" y="195343"/>
                      <a:pt x="717622" y="267987"/>
                      <a:pt x="750370" y="377917"/>
                    </a:cubicBezTo>
                    <a:cubicBezTo>
                      <a:pt x="757650" y="402365"/>
                      <a:pt x="771646" y="430653"/>
                      <a:pt x="781475" y="440781"/>
                    </a:cubicBezTo>
                    <a:cubicBezTo>
                      <a:pt x="791304" y="450911"/>
                      <a:pt x="796525" y="465199"/>
                      <a:pt x="793078" y="472531"/>
                    </a:cubicBezTo>
                    <a:cubicBezTo>
                      <a:pt x="789624" y="479867"/>
                      <a:pt x="798008" y="504731"/>
                      <a:pt x="811706" y="527785"/>
                    </a:cubicBezTo>
                    <a:cubicBezTo>
                      <a:pt x="825404" y="550841"/>
                      <a:pt x="839202" y="585131"/>
                      <a:pt x="842371" y="603985"/>
                    </a:cubicBezTo>
                    <a:cubicBezTo>
                      <a:pt x="845540" y="622839"/>
                      <a:pt x="860472" y="669699"/>
                      <a:pt x="875547" y="708117"/>
                    </a:cubicBezTo>
                    <a:cubicBezTo>
                      <a:pt x="933460" y="855675"/>
                      <a:pt x="940238" y="872779"/>
                      <a:pt x="952088" y="901149"/>
                    </a:cubicBezTo>
                    <a:cubicBezTo>
                      <a:pt x="958798" y="917219"/>
                      <a:pt x="967182" y="942083"/>
                      <a:pt x="970716" y="956403"/>
                    </a:cubicBezTo>
                    <a:cubicBezTo>
                      <a:pt x="974257" y="970721"/>
                      <a:pt x="979125" y="985009"/>
                      <a:pt x="981537" y="988153"/>
                    </a:cubicBezTo>
                    <a:cubicBezTo>
                      <a:pt x="983956" y="991295"/>
                      <a:pt x="1004519" y="1048159"/>
                      <a:pt x="1027234" y="1114517"/>
                    </a:cubicBezTo>
                    <a:cubicBezTo>
                      <a:pt x="1088780" y="1294299"/>
                      <a:pt x="1095286" y="1299791"/>
                      <a:pt x="1122509" y="1194939"/>
                    </a:cubicBezTo>
                    <a:cubicBezTo>
                      <a:pt x="1147233" y="1099695"/>
                      <a:pt x="1155251" y="1079867"/>
                      <a:pt x="1229758" y="929649"/>
                    </a:cubicBezTo>
                    <a:cubicBezTo>
                      <a:pt x="1257669" y="873375"/>
                      <a:pt x="1313089" y="733357"/>
                      <a:pt x="1352907" y="618499"/>
                    </a:cubicBezTo>
                    <a:cubicBezTo>
                      <a:pt x="1436852" y="376361"/>
                      <a:pt x="1464913" y="301813"/>
                      <a:pt x="1498213" y="232459"/>
                    </a:cubicBezTo>
                    <a:cubicBezTo>
                      <a:pt x="1511471" y="204845"/>
                      <a:pt x="1520624" y="180563"/>
                      <a:pt x="1518565" y="178499"/>
                    </a:cubicBezTo>
                    <a:cubicBezTo>
                      <a:pt x="1516500" y="176435"/>
                      <a:pt x="1487417" y="169629"/>
                      <a:pt x="1453930" y="163375"/>
                    </a:cubicBezTo>
                    <a:cubicBezTo>
                      <a:pt x="1364565" y="146677"/>
                      <a:pt x="1340877" y="99495"/>
                      <a:pt x="1385494" y="27047"/>
                    </a:cubicBezTo>
                    <a:cubicBezTo>
                      <a:pt x="1398988" y="5131"/>
                      <a:pt x="1421647" y="3061"/>
                      <a:pt x="1674419" y="635"/>
                    </a:cubicBezTo>
                    <a:cubicBezTo>
                      <a:pt x="1702941" y="361"/>
                      <a:pt x="1728727" y="167"/>
                      <a:pt x="1752083" y="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6" name="任意多边形: 形状 245">
                <a:extLst>
                  <a:ext uri="{FF2B5EF4-FFF2-40B4-BE49-F238E27FC236}">
                    <a16:creationId xmlns:a16="http://schemas.microsoft.com/office/drawing/2014/main" id="{366E6578-08FB-4615-AD65-BBE65306E96E}"/>
                  </a:ext>
                </a:extLst>
              </p:cNvPr>
              <p:cNvSpPr/>
              <p:nvPr/>
            </p:nvSpPr>
            <p:spPr>
              <a:xfrm>
                <a:off x="31947701" y="12599245"/>
                <a:ext cx="1966999" cy="1899894"/>
              </a:xfrm>
              <a:custGeom>
                <a:avLst/>
                <a:gdLst>
                  <a:gd name="connsiteX0" fmla="*/ 283164 w 1966999"/>
                  <a:gd name="connsiteY0" fmla="*/ 10 h 1899894"/>
                  <a:gd name="connsiteX1" fmla="*/ 1028700 w 1966999"/>
                  <a:gd name="connsiteY1" fmla="*/ 21202 h 1899894"/>
                  <a:gd name="connsiteX2" fmla="*/ 1429339 w 1966999"/>
                  <a:gd name="connsiteY2" fmla="*/ 362784 h 1899894"/>
                  <a:gd name="connsiteX3" fmla="*/ 1438740 w 1966999"/>
                  <a:gd name="connsiteY3" fmla="*/ 514414 h 1899894"/>
                  <a:gd name="connsiteX4" fmla="*/ 1204881 w 1966999"/>
                  <a:gd name="connsiteY4" fmla="*/ 929808 h 1899894"/>
                  <a:gd name="connsiteX5" fmla="*/ 1131305 w 1966999"/>
                  <a:gd name="connsiteY5" fmla="*/ 1006008 h 1899894"/>
                  <a:gd name="connsiteX6" fmla="*/ 1209650 w 1966999"/>
                  <a:gd name="connsiteY6" fmla="*/ 1107608 h 1899894"/>
                  <a:gd name="connsiteX7" fmla="*/ 1650132 w 1966999"/>
                  <a:gd name="connsiteY7" fmla="*/ 1626234 h 1899894"/>
                  <a:gd name="connsiteX8" fmla="*/ 1888486 w 1966999"/>
                  <a:gd name="connsiteY8" fmla="*/ 1748956 h 1899894"/>
                  <a:gd name="connsiteX9" fmla="*/ 1896529 w 1966999"/>
                  <a:gd name="connsiteY9" fmla="*/ 1896674 h 1899894"/>
                  <a:gd name="connsiteX10" fmla="*/ 1415479 w 1966999"/>
                  <a:gd name="connsiteY10" fmla="*/ 1858540 h 1899894"/>
                  <a:gd name="connsiteX11" fmla="*/ 921352 w 1966999"/>
                  <a:gd name="connsiteY11" fmla="*/ 1313982 h 1899894"/>
                  <a:gd name="connsiteX12" fmla="*/ 787580 w 1966999"/>
                  <a:gd name="connsiteY12" fmla="*/ 1164756 h 1899894"/>
                  <a:gd name="connsiteX13" fmla="*/ 695685 w 1966999"/>
                  <a:gd name="connsiteY13" fmla="*/ 1156924 h 1899894"/>
                  <a:gd name="connsiteX14" fmla="*/ 638528 w 1966999"/>
                  <a:gd name="connsiteY14" fmla="*/ 1149088 h 1899894"/>
                  <a:gd name="connsiteX15" fmla="*/ 637313 w 1966999"/>
                  <a:gd name="connsiteY15" fmla="*/ 1388698 h 1899894"/>
                  <a:gd name="connsiteX16" fmla="*/ 648457 w 1966999"/>
                  <a:gd name="connsiteY16" fmla="*/ 1673988 h 1899894"/>
                  <a:gd name="connsiteX17" fmla="*/ 779221 w 1966999"/>
                  <a:gd name="connsiteY17" fmla="*/ 1748956 h 1899894"/>
                  <a:gd name="connsiteX18" fmla="*/ 875314 w 1966999"/>
                  <a:gd name="connsiteY18" fmla="*/ 1801162 h 1899894"/>
                  <a:gd name="connsiteX19" fmla="*/ 865702 w 1966999"/>
                  <a:gd name="connsiteY19" fmla="*/ 1863816 h 1899894"/>
                  <a:gd name="connsiteX20" fmla="*/ 841815 w 1966999"/>
                  <a:gd name="connsiteY20" fmla="*/ 1893312 h 1899894"/>
                  <a:gd name="connsiteX21" fmla="*/ 462992 w 1966999"/>
                  <a:gd name="connsiteY21" fmla="*/ 1892626 h 1899894"/>
                  <a:gd name="connsiteX22" fmla="*/ 61137 w 1966999"/>
                  <a:gd name="connsiteY22" fmla="*/ 1863492 h 1899894"/>
                  <a:gd name="connsiteX23" fmla="*/ 57869 w 1966999"/>
                  <a:gd name="connsiteY23" fmla="*/ 1777184 h 1899894"/>
                  <a:gd name="connsiteX24" fmla="*/ 133778 w 1966999"/>
                  <a:gd name="connsiteY24" fmla="*/ 1748956 h 1899894"/>
                  <a:gd name="connsiteX25" fmla="*/ 227037 w 1966999"/>
                  <a:gd name="connsiteY25" fmla="*/ 944310 h 1899894"/>
                  <a:gd name="connsiteX26" fmla="*/ 211584 w 1966999"/>
                  <a:gd name="connsiteY26" fmla="*/ 189392 h 1899894"/>
                  <a:gd name="connsiteX27" fmla="*/ 124011 w 1966999"/>
                  <a:gd name="connsiteY27" fmla="*/ 166460 h 1899894"/>
                  <a:gd name="connsiteX28" fmla="*/ 0 w 1966999"/>
                  <a:gd name="connsiteY28" fmla="*/ 87226 h 1899894"/>
                  <a:gd name="connsiteX29" fmla="*/ 50800 w 1966999"/>
                  <a:gd name="connsiteY29" fmla="*/ 6128 h 1899894"/>
                  <a:gd name="connsiteX30" fmla="*/ 283164 w 1966999"/>
                  <a:gd name="connsiteY30" fmla="*/ 10 h 1899894"/>
                  <a:gd name="connsiteX31" fmla="*/ 705301 w 1966999"/>
                  <a:gd name="connsiteY31" fmla="*/ 233644 h 1899894"/>
                  <a:gd name="connsiteX32" fmla="*/ 663575 w 1966999"/>
                  <a:gd name="connsiteY32" fmla="*/ 239686 h 1899894"/>
                  <a:gd name="connsiteX33" fmla="*/ 635000 w 1966999"/>
                  <a:gd name="connsiteY33" fmla="*/ 252040 h 1899894"/>
                  <a:gd name="connsiteX34" fmla="*/ 635000 w 1966999"/>
                  <a:gd name="connsiteY34" fmla="*/ 918878 h 1899894"/>
                  <a:gd name="connsiteX35" fmla="*/ 734287 w 1966999"/>
                  <a:gd name="connsiteY35" fmla="*/ 935002 h 1899894"/>
                  <a:gd name="connsiteX36" fmla="*/ 880349 w 1966999"/>
                  <a:gd name="connsiteY36" fmla="*/ 931584 h 1899894"/>
                  <a:gd name="connsiteX37" fmla="*/ 1037574 w 1966999"/>
                  <a:gd name="connsiteY37" fmla="*/ 631354 h 1899894"/>
                  <a:gd name="connsiteX38" fmla="*/ 884765 w 1966999"/>
                  <a:gd name="connsiteY38" fmla="*/ 271668 h 1899894"/>
                  <a:gd name="connsiteX39" fmla="*/ 705301 w 1966999"/>
                  <a:gd name="connsiteY39" fmla="*/ 233644 h 189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66999" h="1899894">
                    <a:moveTo>
                      <a:pt x="283164" y="10"/>
                    </a:moveTo>
                    <a:cubicBezTo>
                      <a:pt x="557612" y="362"/>
                      <a:pt x="981326" y="10124"/>
                      <a:pt x="1028700" y="21202"/>
                    </a:cubicBezTo>
                    <a:cubicBezTo>
                      <a:pt x="1232787" y="68920"/>
                      <a:pt x="1372059" y="187662"/>
                      <a:pt x="1429339" y="362784"/>
                    </a:cubicBezTo>
                    <a:cubicBezTo>
                      <a:pt x="1447223" y="417452"/>
                      <a:pt x="1448885" y="444316"/>
                      <a:pt x="1438740" y="514414"/>
                    </a:cubicBezTo>
                    <a:cubicBezTo>
                      <a:pt x="1417737" y="659500"/>
                      <a:pt x="1350411" y="779092"/>
                      <a:pt x="1204881" y="929808"/>
                    </a:cubicBezTo>
                    <a:lnTo>
                      <a:pt x="1131305" y="1006008"/>
                    </a:lnTo>
                    <a:lnTo>
                      <a:pt x="1209650" y="1107608"/>
                    </a:lnTo>
                    <a:cubicBezTo>
                      <a:pt x="1350640" y="1290458"/>
                      <a:pt x="1582570" y="1563534"/>
                      <a:pt x="1650132" y="1626234"/>
                    </a:cubicBezTo>
                    <a:cubicBezTo>
                      <a:pt x="1720081" y="1691144"/>
                      <a:pt x="1832359" y="1748956"/>
                      <a:pt x="1888486" y="1748956"/>
                    </a:cubicBezTo>
                    <a:cubicBezTo>
                      <a:pt x="1988344" y="1748956"/>
                      <a:pt x="1995041" y="1871948"/>
                      <a:pt x="1896529" y="1896674"/>
                    </a:cubicBezTo>
                    <a:cubicBezTo>
                      <a:pt x="1845159" y="1909568"/>
                      <a:pt x="1485708" y="1881072"/>
                      <a:pt x="1415479" y="1858540"/>
                    </a:cubicBezTo>
                    <a:cubicBezTo>
                      <a:pt x="1296863" y="1820478"/>
                      <a:pt x="1150262" y="1658918"/>
                      <a:pt x="921352" y="1313982"/>
                    </a:cubicBezTo>
                    <a:cubicBezTo>
                      <a:pt x="835081" y="1183992"/>
                      <a:pt x="817842" y="1164756"/>
                      <a:pt x="787580" y="1164756"/>
                    </a:cubicBezTo>
                    <a:cubicBezTo>
                      <a:pt x="768474" y="1164756"/>
                      <a:pt x="727125" y="1161232"/>
                      <a:pt x="695685" y="1156924"/>
                    </a:cubicBezTo>
                    <a:lnTo>
                      <a:pt x="638528" y="1149088"/>
                    </a:lnTo>
                    <a:lnTo>
                      <a:pt x="637313" y="1388698"/>
                    </a:lnTo>
                    <a:cubicBezTo>
                      <a:pt x="636637" y="1520484"/>
                      <a:pt x="641654" y="1648864"/>
                      <a:pt x="648457" y="1673988"/>
                    </a:cubicBezTo>
                    <a:cubicBezTo>
                      <a:pt x="662973" y="1727612"/>
                      <a:pt x="700199" y="1748956"/>
                      <a:pt x="779221" y="1748956"/>
                    </a:cubicBezTo>
                    <a:cubicBezTo>
                      <a:pt x="842448" y="1748956"/>
                      <a:pt x="856004" y="1756320"/>
                      <a:pt x="875314" y="1801162"/>
                    </a:cubicBezTo>
                    <a:cubicBezTo>
                      <a:pt x="887146" y="1828648"/>
                      <a:pt x="885503" y="1839362"/>
                      <a:pt x="865702" y="1863816"/>
                    </a:cubicBezTo>
                    <a:lnTo>
                      <a:pt x="841815" y="1893312"/>
                    </a:lnTo>
                    <a:lnTo>
                      <a:pt x="462992" y="1892626"/>
                    </a:lnTo>
                    <a:cubicBezTo>
                      <a:pt x="86358" y="1891942"/>
                      <a:pt x="84038" y="1891772"/>
                      <a:pt x="61137" y="1863492"/>
                    </a:cubicBezTo>
                    <a:cubicBezTo>
                      <a:pt x="32965" y="1828704"/>
                      <a:pt x="32395" y="1813556"/>
                      <a:pt x="57869" y="1777184"/>
                    </a:cubicBezTo>
                    <a:cubicBezTo>
                      <a:pt x="73230" y="1755254"/>
                      <a:pt x="90165" y="1748956"/>
                      <a:pt x="133778" y="1748956"/>
                    </a:cubicBezTo>
                    <a:cubicBezTo>
                      <a:pt x="237220" y="1748956"/>
                      <a:pt x="232501" y="1789644"/>
                      <a:pt x="227037" y="944310"/>
                    </a:cubicBezTo>
                    <a:cubicBezTo>
                      <a:pt x="224402" y="536932"/>
                      <a:pt x="217450" y="197220"/>
                      <a:pt x="211584" y="189392"/>
                    </a:cubicBezTo>
                    <a:cubicBezTo>
                      <a:pt x="205724" y="181566"/>
                      <a:pt x="166315" y="171246"/>
                      <a:pt x="124011" y="166460"/>
                    </a:cubicBezTo>
                    <a:cubicBezTo>
                      <a:pt x="43018" y="157296"/>
                      <a:pt x="0" y="129812"/>
                      <a:pt x="0" y="87226"/>
                    </a:cubicBezTo>
                    <a:cubicBezTo>
                      <a:pt x="0" y="56642"/>
                      <a:pt x="26696" y="14028"/>
                      <a:pt x="50800" y="6128"/>
                    </a:cubicBezTo>
                    <a:cubicBezTo>
                      <a:pt x="64507" y="1636"/>
                      <a:pt x="158415" y="-148"/>
                      <a:pt x="283164" y="10"/>
                    </a:cubicBezTo>
                    <a:close/>
                    <a:moveTo>
                      <a:pt x="705301" y="233644"/>
                    </a:moveTo>
                    <a:cubicBezTo>
                      <a:pt x="687560" y="233762"/>
                      <a:pt x="672877" y="235664"/>
                      <a:pt x="663575" y="239686"/>
                    </a:cubicBezTo>
                    <a:lnTo>
                      <a:pt x="635000" y="252040"/>
                    </a:lnTo>
                    <a:lnTo>
                      <a:pt x="635000" y="918878"/>
                    </a:lnTo>
                    <a:lnTo>
                      <a:pt x="734287" y="935002"/>
                    </a:lnTo>
                    <a:cubicBezTo>
                      <a:pt x="820037" y="948928"/>
                      <a:pt x="839955" y="948462"/>
                      <a:pt x="880349" y="931584"/>
                    </a:cubicBezTo>
                    <a:cubicBezTo>
                      <a:pt x="957263" y="899446"/>
                      <a:pt x="1026058" y="768076"/>
                      <a:pt x="1037574" y="631354"/>
                    </a:cubicBezTo>
                    <a:cubicBezTo>
                      <a:pt x="1051136" y="470312"/>
                      <a:pt x="988764" y="323508"/>
                      <a:pt x="884765" y="271668"/>
                    </a:cubicBezTo>
                    <a:cubicBezTo>
                      <a:pt x="839265" y="248988"/>
                      <a:pt x="758525" y="233290"/>
                      <a:pt x="705301" y="2336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7" name="任意多边形: 形状 246">
                <a:extLst>
                  <a:ext uri="{FF2B5EF4-FFF2-40B4-BE49-F238E27FC236}">
                    <a16:creationId xmlns:a16="http://schemas.microsoft.com/office/drawing/2014/main" id="{B7A2E45E-53D5-4CD4-B69E-452740C3BA83}"/>
                  </a:ext>
                </a:extLst>
              </p:cNvPr>
              <p:cNvSpPr/>
              <p:nvPr/>
            </p:nvSpPr>
            <p:spPr>
              <a:xfrm>
                <a:off x="914795" y="12599696"/>
                <a:ext cx="2137184" cy="1889075"/>
              </a:xfrm>
              <a:custGeom>
                <a:avLst/>
                <a:gdLst>
                  <a:gd name="connsiteX0" fmla="*/ 1741641 w 2137184"/>
                  <a:gd name="connsiteY0" fmla="*/ 42 h 1889075"/>
                  <a:gd name="connsiteX1" fmla="*/ 2035631 w 2137184"/>
                  <a:gd name="connsiteY1" fmla="*/ 23024 h 1889075"/>
                  <a:gd name="connsiteX2" fmla="*/ 2076905 w 2137184"/>
                  <a:gd name="connsiteY2" fmla="*/ 83578 h 1889075"/>
                  <a:gd name="connsiteX3" fmla="*/ 1951321 w 2137184"/>
                  <a:gd name="connsiteY3" fmla="*/ 154656 h 1889075"/>
                  <a:gd name="connsiteX4" fmla="*/ 1880057 w 2137184"/>
                  <a:gd name="connsiteY4" fmla="*/ 167356 h 1889075"/>
                  <a:gd name="connsiteX5" fmla="*/ 1870357 w 2137184"/>
                  <a:gd name="connsiteY5" fmla="*/ 434056 h 1889075"/>
                  <a:gd name="connsiteX6" fmla="*/ 1887629 w 2137184"/>
                  <a:gd name="connsiteY6" fmla="*/ 1693470 h 1889075"/>
                  <a:gd name="connsiteX7" fmla="*/ 2040409 w 2137184"/>
                  <a:gd name="connsiteY7" fmla="*/ 1748506 h 1889075"/>
                  <a:gd name="connsiteX8" fmla="*/ 2122865 w 2137184"/>
                  <a:gd name="connsiteY8" fmla="*/ 1780778 h 1889075"/>
                  <a:gd name="connsiteX9" fmla="*/ 2129661 w 2137184"/>
                  <a:gd name="connsiteY9" fmla="*/ 1844530 h 1889075"/>
                  <a:gd name="connsiteX10" fmla="*/ 1679813 w 2137184"/>
                  <a:gd name="connsiteY10" fmla="*/ 1887126 h 1889075"/>
                  <a:gd name="connsiteX11" fmla="*/ 1289289 w 2137184"/>
                  <a:gd name="connsiteY11" fmla="*/ 1868962 h 1889075"/>
                  <a:gd name="connsiteX12" fmla="*/ 1359333 w 2137184"/>
                  <a:gd name="connsiteY12" fmla="*/ 1739866 h 1889075"/>
                  <a:gd name="connsiteX13" fmla="*/ 1460345 w 2137184"/>
                  <a:gd name="connsiteY13" fmla="*/ 1332582 h 1889075"/>
                  <a:gd name="connsiteX14" fmla="*/ 1467305 w 2137184"/>
                  <a:gd name="connsiteY14" fmla="*/ 1024606 h 1889075"/>
                  <a:gd name="connsiteX15" fmla="*/ 654505 w 2137184"/>
                  <a:gd name="connsiteY15" fmla="*/ 1024606 h 1889075"/>
                  <a:gd name="connsiteX16" fmla="*/ 648193 w 2137184"/>
                  <a:gd name="connsiteY16" fmla="*/ 1123030 h 1889075"/>
                  <a:gd name="connsiteX17" fmla="*/ 656601 w 2137184"/>
                  <a:gd name="connsiteY17" fmla="*/ 1467438 h 1889075"/>
                  <a:gd name="connsiteX18" fmla="*/ 671327 w 2137184"/>
                  <a:gd name="connsiteY18" fmla="*/ 1713424 h 1889075"/>
                  <a:gd name="connsiteX19" fmla="*/ 713309 w 2137184"/>
                  <a:gd name="connsiteY19" fmla="*/ 1730964 h 1889075"/>
                  <a:gd name="connsiteX20" fmla="*/ 811941 w 2137184"/>
                  <a:gd name="connsiteY20" fmla="*/ 1748506 h 1889075"/>
                  <a:gd name="connsiteX21" fmla="*/ 908505 w 2137184"/>
                  <a:gd name="connsiteY21" fmla="*/ 1824058 h 1889075"/>
                  <a:gd name="connsiteX22" fmla="*/ 485637 w 2137184"/>
                  <a:gd name="connsiteY22" fmla="*/ 1884932 h 1889075"/>
                  <a:gd name="connsiteX23" fmla="*/ 93439 w 2137184"/>
                  <a:gd name="connsiteY23" fmla="*/ 1882884 h 1889075"/>
                  <a:gd name="connsiteX24" fmla="*/ 44905 w 2137184"/>
                  <a:gd name="connsiteY24" fmla="*/ 1821624 h 1889075"/>
                  <a:gd name="connsiteX25" fmla="*/ 133347 w 2137184"/>
                  <a:gd name="connsiteY25" fmla="*/ 1748506 h 1889075"/>
                  <a:gd name="connsiteX26" fmla="*/ 229477 w 2137184"/>
                  <a:gd name="connsiteY26" fmla="*/ 1551234 h 1889075"/>
                  <a:gd name="connsiteX27" fmla="*/ 234829 w 2137184"/>
                  <a:gd name="connsiteY27" fmla="*/ 808706 h 1889075"/>
                  <a:gd name="connsiteX28" fmla="*/ 219025 w 2137184"/>
                  <a:gd name="connsiteY28" fmla="*/ 199106 h 1889075"/>
                  <a:gd name="connsiteX29" fmla="*/ 119377 w 2137184"/>
                  <a:gd name="connsiteY29" fmla="*/ 154656 h 1889075"/>
                  <a:gd name="connsiteX30" fmla="*/ 21267 w 2137184"/>
                  <a:gd name="connsiteY30" fmla="*/ 130876 h 1889075"/>
                  <a:gd name="connsiteX31" fmla="*/ 10533 w 2137184"/>
                  <a:gd name="connsiteY31" fmla="*/ 44164 h 1889075"/>
                  <a:gd name="connsiteX32" fmla="*/ 51617 w 2137184"/>
                  <a:gd name="connsiteY32" fmla="*/ 17262 h 1889075"/>
                  <a:gd name="connsiteX33" fmla="*/ 436021 w 2137184"/>
                  <a:gd name="connsiteY33" fmla="*/ 5742 h 1889075"/>
                  <a:gd name="connsiteX34" fmla="*/ 826545 w 2137184"/>
                  <a:gd name="connsiteY34" fmla="*/ 36738 h 1889075"/>
                  <a:gd name="connsiteX35" fmla="*/ 830545 w 2137184"/>
                  <a:gd name="connsiteY35" fmla="*/ 130876 h 1889075"/>
                  <a:gd name="connsiteX36" fmla="*/ 732653 w 2137184"/>
                  <a:gd name="connsiteY36" fmla="*/ 154656 h 1889075"/>
                  <a:gd name="connsiteX37" fmla="*/ 653133 w 2137184"/>
                  <a:gd name="connsiteY37" fmla="*/ 199106 h 1889075"/>
                  <a:gd name="connsiteX38" fmla="*/ 649421 w 2137184"/>
                  <a:gd name="connsiteY38" fmla="*/ 507258 h 1889075"/>
                  <a:gd name="connsiteX39" fmla="*/ 654505 w 2137184"/>
                  <a:gd name="connsiteY39" fmla="*/ 783662 h 1889075"/>
                  <a:gd name="connsiteX40" fmla="*/ 1448257 w 2137184"/>
                  <a:gd name="connsiteY40" fmla="*/ 764256 h 1889075"/>
                  <a:gd name="connsiteX41" fmla="*/ 1458035 w 2137184"/>
                  <a:gd name="connsiteY41" fmla="*/ 492486 h 1889075"/>
                  <a:gd name="connsiteX42" fmla="*/ 1350657 w 2137184"/>
                  <a:gd name="connsiteY42" fmla="*/ 167082 h 1889075"/>
                  <a:gd name="connsiteX43" fmla="*/ 1226005 w 2137184"/>
                  <a:gd name="connsiteY43" fmla="*/ 92564 h 1889075"/>
                  <a:gd name="connsiteX44" fmla="*/ 1243929 w 2137184"/>
                  <a:gd name="connsiteY44" fmla="*/ 38590 h 1889075"/>
                  <a:gd name="connsiteX45" fmla="*/ 1261855 w 2137184"/>
                  <a:gd name="connsiteY45" fmla="*/ 2256 h 1889075"/>
                  <a:gd name="connsiteX46" fmla="*/ 1628105 w 2137184"/>
                  <a:gd name="connsiteY46" fmla="*/ 474 h 1889075"/>
                  <a:gd name="connsiteX47" fmla="*/ 1741641 w 2137184"/>
                  <a:gd name="connsiteY47" fmla="*/ 42 h 18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37184" h="1889075">
                    <a:moveTo>
                      <a:pt x="1741641" y="42"/>
                    </a:moveTo>
                    <a:cubicBezTo>
                      <a:pt x="1975497" y="-450"/>
                      <a:pt x="2002111" y="3262"/>
                      <a:pt x="2035631" y="23024"/>
                    </a:cubicBezTo>
                    <a:cubicBezTo>
                      <a:pt x="2066861" y="41434"/>
                      <a:pt x="2076905" y="56174"/>
                      <a:pt x="2076905" y="83578"/>
                    </a:cubicBezTo>
                    <a:cubicBezTo>
                      <a:pt x="2076905" y="125272"/>
                      <a:pt x="2058845" y="135494"/>
                      <a:pt x="1951321" y="154656"/>
                    </a:cubicBezTo>
                    <a:lnTo>
                      <a:pt x="1880057" y="167356"/>
                    </a:lnTo>
                    <a:lnTo>
                      <a:pt x="1870357" y="434056"/>
                    </a:lnTo>
                    <a:cubicBezTo>
                      <a:pt x="1858317" y="765030"/>
                      <a:pt x="1870537" y="1655894"/>
                      <a:pt x="1887629" y="1693470"/>
                    </a:cubicBezTo>
                    <a:cubicBezTo>
                      <a:pt x="1903257" y="1727830"/>
                      <a:pt x="1960657" y="1748506"/>
                      <a:pt x="2040409" y="1748506"/>
                    </a:cubicBezTo>
                    <a:cubicBezTo>
                      <a:pt x="2092059" y="1748506"/>
                      <a:pt x="2105053" y="1753594"/>
                      <a:pt x="2122865" y="1780778"/>
                    </a:cubicBezTo>
                    <a:cubicBezTo>
                      <a:pt x="2139865" y="1806724"/>
                      <a:pt x="2141201" y="1819214"/>
                      <a:pt x="2129661" y="1844530"/>
                    </a:cubicBezTo>
                    <a:cubicBezTo>
                      <a:pt x="2111995" y="1883312"/>
                      <a:pt x="2132171" y="1881400"/>
                      <a:pt x="1679813" y="1887126"/>
                    </a:cubicBezTo>
                    <a:cubicBezTo>
                      <a:pt x="1342421" y="1891398"/>
                      <a:pt x="1312549" y="1890010"/>
                      <a:pt x="1289289" y="1868962"/>
                    </a:cubicBezTo>
                    <a:cubicBezTo>
                      <a:pt x="1235449" y="1820238"/>
                      <a:pt x="1269001" y="1758398"/>
                      <a:pt x="1359333" y="1739866"/>
                    </a:cubicBezTo>
                    <a:cubicBezTo>
                      <a:pt x="1444993" y="1722290"/>
                      <a:pt x="1452193" y="1693250"/>
                      <a:pt x="1460345" y="1332582"/>
                    </a:cubicBezTo>
                    <a:lnTo>
                      <a:pt x="1467305" y="1024606"/>
                    </a:lnTo>
                    <a:lnTo>
                      <a:pt x="654505" y="1024606"/>
                    </a:lnTo>
                    <a:lnTo>
                      <a:pt x="648193" y="1123030"/>
                    </a:lnTo>
                    <a:cubicBezTo>
                      <a:pt x="644721" y="1177164"/>
                      <a:pt x="648503" y="1332148"/>
                      <a:pt x="656601" y="1467438"/>
                    </a:cubicBezTo>
                    <a:lnTo>
                      <a:pt x="671327" y="1713424"/>
                    </a:lnTo>
                    <a:lnTo>
                      <a:pt x="713309" y="1730964"/>
                    </a:lnTo>
                    <a:cubicBezTo>
                      <a:pt x="736399" y="1740612"/>
                      <a:pt x="780785" y="1748506"/>
                      <a:pt x="811941" y="1748506"/>
                    </a:cubicBezTo>
                    <a:cubicBezTo>
                      <a:pt x="878041" y="1748506"/>
                      <a:pt x="908505" y="1772342"/>
                      <a:pt x="908505" y="1824058"/>
                    </a:cubicBezTo>
                    <a:cubicBezTo>
                      <a:pt x="908505" y="1892138"/>
                      <a:pt x="902873" y="1892948"/>
                      <a:pt x="485637" y="1884932"/>
                    </a:cubicBezTo>
                    <a:cubicBezTo>
                      <a:pt x="274669" y="1880878"/>
                      <a:pt x="98177" y="1879954"/>
                      <a:pt x="93439" y="1882884"/>
                    </a:cubicBezTo>
                    <a:cubicBezTo>
                      <a:pt x="78589" y="1892054"/>
                      <a:pt x="44905" y="1849542"/>
                      <a:pt x="44905" y="1821624"/>
                    </a:cubicBezTo>
                    <a:cubicBezTo>
                      <a:pt x="44905" y="1778878"/>
                      <a:pt x="81645" y="1748506"/>
                      <a:pt x="133347" y="1748506"/>
                    </a:cubicBezTo>
                    <a:cubicBezTo>
                      <a:pt x="217589" y="1748506"/>
                      <a:pt x="223697" y="1735974"/>
                      <a:pt x="229477" y="1551234"/>
                    </a:cubicBezTo>
                    <a:cubicBezTo>
                      <a:pt x="232309" y="1460662"/>
                      <a:pt x="234717" y="1126524"/>
                      <a:pt x="234829" y="808706"/>
                    </a:cubicBezTo>
                    <a:cubicBezTo>
                      <a:pt x="234985" y="368854"/>
                      <a:pt x="231211" y="223274"/>
                      <a:pt x="219025" y="199106"/>
                    </a:cubicBezTo>
                    <a:cubicBezTo>
                      <a:pt x="205649" y="172568"/>
                      <a:pt x="189291" y="165270"/>
                      <a:pt x="119377" y="154656"/>
                    </a:cubicBezTo>
                    <a:cubicBezTo>
                      <a:pt x="73369" y="147670"/>
                      <a:pt x="29221" y="136970"/>
                      <a:pt x="21267" y="130876"/>
                    </a:cubicBezTo>
                    <a:cubicBezTo>
                      <a:pt x="-611" y="114114"/>
                      <a:pt x="-7999" y="54438"/>
                      <a:pt x="10533" y="44164"/>
                    </a:cubicBezTo>
                    <a:cubicBezTo>
                      <a:pt x="19353" y="39272"/>
                      <a:pt x="37843" y="27168"/>
                      <a:pt x="51617" y="17262"/>
                    </a:cubicBezTo>
                    <a:cubicBezTo>
                      <a:pt x="72349" y="2354"/>
                      <a:pt x="138463" y="370"/>
                      <a:pt x="436021" y="5742"/>
                    </a:cubicBezTo>
                    <a:cubicBezTo>
                      <a:pt x="766149" y="11700"/>
                      <a:pt x="797921" y="14222"/>
                      <a:pt x="826545" y="36738"/>
                    </a:cubicBezTo>
                    <a:cubicBezTo>
                      <a:pt x="865465" y="67350"/>
                      <a:pt x="867519" y="115792"/>
                      <a:pt x="830545" y="130876"/>
                    </a:cubicBezTo>
                    <a:cubicBezTo>
                      <a:pt x="815605" y="136970"/>
                      <a:pt x="771557" y="147670"/>
                      <a:pt x="732653" y="154656"/>
                    </a:cubicBezTo>
                    <a:cubicBezTo>
                      <a:pt x="673137" y="165342"/>
                      <a:pt x="660529" y="172390"/>
                      <a:pt x="653133" y="199106"/>
                    </a:cubicBezTo>
                    <a:cubicBezTo>
                      <a:pt x="648297" y="216570"/>
                      <a:pt x="646625" y="355238"/>
                      <a:pt x="649421" y="507258"/>
                    </a:cubicBezTo>
                    <a:lnTo>
                      <a:pt x="654505" y="783662"/>
                    </a:lnTo>
                    <a:lnTo>
                      <a:pt x="1448257" y="764256"/>
                    </a:lnTo>
                    <a:lnTo>
                      <a:pt x="1458035" y="492486"/>
                    </a:lnTo>
                    <a:cubicBezTo>
                      <a:pt x="1469485" y="174170"/>
                      <a:pt x="1471785" y="181142"/>
                      <a:pt x="1350657" y="167082"/>
                    </a:cubicBezTo>
                    <a:cubicBezTo>
                      <a:pt x="1273721" y="158154"/>
                      <a:pt x="1226005" y="129628"/>
                      <a:pt x="1226005" y="92564"/>
                    </a:cubicBezTo>
                    <a:cubicBezTo>
                      <a:pt x="1226005" y="82858"/>
                      <a:pt x="1234071" y="58570"/>
                      <a:pt x="1243929" y="38590"/>
                    </a:cubicBezTo>
                    <a:lnTo>
                      <a:pt x="1261855" y="2256"/>
                    </a:lnTo>
                    <a:lnTo>
                      <a:pt x="1628105" y="474"/>
                    </a:lnTo>
                    <a:cubicBezTo>
                      <a:pt x="1670597" y="266"/>
                      <a:pt x="1708233" y="112"/>
                      <a:pt x="1741641" y="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8" name="任意多边形: 形状 247">
                <a:extLst>
                  <a:ext uri="{FF2B5EF4-FFF2-40B4-BE49-F238E27FC236}">
                    <a16:creationId xmlns:a16="http://schemas.microsoft.com/office/drawing/2014/main" id="{7A6C38BA-9DCC-4103-BE44-081185B7735B}"/>
                  </a:ext>
                </a:extLst>
              </p:cNvPr>
              <p:cNvSpPr/>
              <p:nvPr/>
            </p:nvSpPr>
            <p:spPr>
              <a:xfrm>
                <a:off x="8164246" y="12600161"/>
                <a:ext cx="872658" cy="1888043"/>
              </a:xfrm>
              <a:custGeom>
                <a:avLst/>
                <a:gdLst>
                  <a:gd name="connsiteX0" fmla="*/ 314450 w 872658"/>
                  <a:gd name="connsiteY0" fmla="*/ 1 h 1888043"/>
                  <a:gd name="connsiteX1" fmla="*/ 410336 w 872658"/>
                  <a:gd name="connsiteY1" fmla="*/ 253 h 1888043"/>
                  <a:gd name="connsiteX2" fmla="*/ 781811 w 872658"/>
                  <a:gd name="connsiteY2" fmla="*/ 25573 h 1888043"/>
                  <a:gd name="connsiteX3" fmla="*/ 809158 w 872658"/>
                  <a:gd name="connsiteY3" fmla="*/ 83929 h 1888043"/>
                  <a:gd name="connsiteX4" fmla="*/ 701837 w 872658"/>
                  <a:gd name="connsiteY4" fmla="*/ 159409 h 1888043"/>
                  <a:gd name="connsiteX5" fmla="*/ 635162 w 872658"/>
                  <a:gd name="connsiteY5" fmla="*/ 188053 h 1888043"/>
                  <a:gd name="connsiteX6" fmla="*/ 620103 w 872658"/>
                  <a:gd name="connsiteY6" fmla="*/ 1686919 h 1888043"/>
                  <a:gd name="connsiteX7" fmla="*/ 768779 w 872658"/>
                  <a:gd name="connsiteY7" fmla="*/ 1748041 h 1888043"/>
                  <a:gd name="connsiteX8" fmla="*/ 872658 w 872658"/>
                  <a:gd name="connsiteY8" fmla="*/ 1818937 h 1888043"/>
                  <a:gd name="connsiteX9" fmla="*/ 424130 w 872658"/>
                  <a:gd name="connsiteY9" fmla="*/ 1886117 h 1888043"/>
                  <a:gd name="connsiteX10" fmla="*/ 9058 w 872658"/>
                  <a:gd name="connsiteY10" fmla="*/ 1816785 h 1888043"/>
                  <a:gd name="connsiteX11" fmla="*/ 101046 w 872658"/>
                  <a:gd name="connsiteY11" fmla="*/ 1748041 h 1888043"/>
                  <a:gd name="connsiteX12" fmla="*/ 167523 w 872658"/>
                  <a:gd name="connsiteY12" fmla="*/ 1730769 h 1888043"/>
                  <a:gd name="connsiteX13" fmla="*/ 185826 w 872658"/>
                  <a:gd name="connsiteY13" fmla="*/ 950417 h 1888043"/>
                  <a:gd name="connsiteX14" fmla="*/ 173184 w 872658"/>
                  <a:gd name="connsiteY14" fmla="*/ 179949 h 1888043"/>
                  <a:gd name="connsiteX15" fmla="*/ 99220 w 872658"/>
                  <a:gd name="connsiteY15" fmla="*/ 164673 h 1888043"/>
                  <a:gd name="connsiteX16" fmla="*/ 13070 w 872658"/>
                  <a:gd name="connsiteY16" fmla="*/ 127005 h 1888043"/>
                  <a:gd name="connsiteX17" fmla="*/ 37608 w 872658"/>
                  <a:gd name="connsiteY17" fmla="*/ 17197 h 1888043"/>
                  <a:gd name="connsiteX18" fmla="*/ 314450 w 872658"/>
                  <a:gd name="connsiteY18" fmla="*/ 1 h 188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658" h="1888043">
                    <a:moveTo>
                      <a:pt x="314450" y="1"/>
                    </a:moveTo>
                    <a:cubicBezTo>
                      <a:pt x="343293" y="7"/>
                      <a:pt x="375145" y="97"/>
                      <a:pt x="410336" y="253"/>
                    </a:cubicBezTo>
                    <a:cubicBezTo>
                      <a:pt x="727169" y="1669"/>
                      <a:pt x="756634" y="3679"/>
                      <a:pt x="781811" y="25573"/>
                    </a:cubicBezTo>
                    <a:cubicBezTo>
                      <a:pt x="797289" y="39029"/>
                      <a:pt x="809158" y="64361"/>
                      <a:pt x="809158" y="83929"/>
                    </a:cubicBezTo>
                    <a:cubicBezTo>
                      <a:pt x="809158" y="120825"/>
                      <a:pt x="792846" y="132299"/>
                      <a:pt x="701837" y="159409"/>
                    </a:cubicBezTo>
                    <a:cubicBezTo>
                      <a:pt x="674245" y="167629"/>
                      <a:pt x="644241" y="180521"/>
                      <a:pt x="635162" y="188053"/>
                    </a:cubicBezTo>
                    <a:cubicBezTo>
                      <a:pt x="613043" y="206413"/>
                      <a:pt x="598700" y="1633985"/>
                      <a:pt x="620103" y="1686919"/>
                    </a:cubicBezTo>
                    <a:cubicBezTo>
                      <a:pt x="636347" y="1727085"/>
                      <a:pt x="687320" y="1748041"/>
                      <a:pt x="768779" y="1748041"/>
                    </a:cubicBezTo>
                    <a:cubicBezTo>
                      <a:pt x="833956" y="1748041"/>
                      <a:pt x="872658" y="1774453"/>
                      <a:pt x="872658" y="1818937"/>
                    </a:cubicBezTo>
                    <a:cubicBezTo>
                      <a:pt x="872658" y="1874671"/>
                      <a:pt x="830223" y="1881029"/>
                      <a:pt x="424130" y="1886117"/>
                    </a:cubicBezTo>
                    <a:cubicBezTo>
                      <a:pt x="9982" y="1891309"/>
                      <a:pt x="9058" y="1891157"/>
                      <a:pt x="9058" y="1816785"/>
                    </a:cubicBezTo>
                    <a:cubicBezTo>
                      <a:pt x="9058" y="1767653"/>
                      <a:pt x="35298" y="1748041"/>
                      <a:pt x="101046" y="1748041"/>
                    </a:cubicBezTo>
                    <a:cubicBezTo>
                      <a:pt x="124617" y="1748041"/>
                      <a:pt x="154531" y="1740269"/>
                      <a:pt x="167523" y="1730769"/>
                    </a:cubicBezTo>
                    <a:cubicBezTo>
                      <a:pt x="190200" y="1714189"/>
                      <a:pt x="190929" y="1683027"/>
                      <a:pt x="185826" y="950417"/>
                    </a:cubicBezTo>
                    <a:cubicBezTo>
                      <a:pt x="182902" y="530723"/>
                      <a:pt x="177212" y="184013"/>
                      <a:pt x="173184" y="179949"/>
                    </a:cubicBezTo>
                    <a:cubicBezTo>
                      <a:pt x="169157" y="175889"/>
                      <a:pt x="135875" y="169017"/>
                      <a:pt x="99220" y="164673"/>
                    </a:cubicBezTo>
                    <a:cubicBezTo>
                      <a:pt x="48535" y="158671"/>
                      <a:pt x="27910" y="149653"/>
                      <a:pt x="13070" y="127005"/>
                    </a:cubicBezTo>
                    <a:cubicBezTo>
                      <a:pt x="-11344" y="89745"/>
                      <a:pt x="-656" y="41921"/>
                      <a:pt x="37608" y="17197"/>
                    </a:cubicBezTo>
                    <a:cubicBezTo>
                      <a:pt x="58080" y="3967"/>
                      <a:pt x="112550" y="-45"/>
                      <a:pt x="31445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9" name="任意多边形: 形状 248">
                <a:extLst>
                  <a:ext uri="{FF2B5EF4-FFF2-40B4-BE49-F238E27FC236}">
                    <a16:creationId xmlns:a16="http://schemas.microsoft.com/office/drawing/2014/main" id="{4FC5AEF2-5808-4C1B-B0C6-346F131F4D27}"/>
                  </a:ext>
                </a:extLst>
              </p:cNvPr>
              <p:cNvSpPr/>
              <p:nvPr/>
            </p:nvSpPr>
            <p:spPr>
              <a:xfrm>
                <a:off x="-7701700" y="12600104"/>
                <a:ext cx="2132493" cy="1892103"/>
              </a:xfrm>
              <a:custGeom>
                <a:avLst/>
                <a:gdLst>
                  <a:gd name="connsiteX0" fmla="*/ 287006 w 2132493"/>
                  <a:gd name="connsiteY0" fmla="*/ 78 h 1892103"/>
                  <a:gd name="connsiteX1" fmla="*/ 427300 w 2132493"/>
                  <a:gd name="connsiteY1" fmla="*/ 206 h 1892103"/>
                  <a:gd name="connsiteX2" fmla="*/ 784744 w 2132493"/>
                  <a:gd name="connsiteY2" fmla="*/ 1850 h 1892103"/>
                  <a:gd name="connsiteX3" fmla="*/ 817824 w 2132493"/>
                  <a:gd name="connsiteY3" fmla="*/ 32394 h 1892103"/>
                  <a:gd name="connsiteX4" fmla="*/ 850900 w 2132493"/>
                  <a:gd name="connsiteY4" fmla="*/ 88542 h 1892103"/>
                  <a:gd name="connsiteX5" fmla="*/ 780670 w 2132493"/>
                  <a:gd name="connsiteY5" fmla="*/ 160598 h 1892103"/>
                  <a:gd name="connsiteX6" fmla="*/ 653434 w 2132493"/>
                  <a:gd name="connsiteY6" fmla="*/ 216154 h 1892103"/>
                  <a:gd name="connsiteX7" fmla="*/ 637524 w 2132493"/>
                  <a:gd name="connsiteY7" fmla="*/ 509850 h 1892103"/>
                  <a:gd name="connsiteX8" fmla="*/ 641352 w 2132493"/>
                  <a:gd name="connsiteY8" fmla="*/ 763850 h 1892103"/>
                  <a:gd name="connsiteX9" fmla="*/ 1463784 w 2132493"/>
                  <a:gd name="connsiteY9" fmla="*/ 783260 h 1892103"/>
                  <a:gd name="connsiteX10" fmla="*/ 1458168 w 2132493"/>
                  <a:gd name="connsiteY10" fmla="*/ 498318 h 1892103"/>
                  <a:gd name="connsiteX11" fmla="*/ 1436338 w 2132493"/>
                  <a:gd name="connsiteY11" fmla="*/ 193842 h 1892103"/>
                  <a:gd name="connsiteX12" fmla="*/ 1343212 w 2132493"/>
                  <a:gd name="connsiteY12" fmla="*/ 165602 h 1892103"/>
                  <a:gd name="connsiteX13" fmla="*/ 1219200 w 2132493"/>
                  <a:gd name="connsiteY13" fmla="*/ 92158 h 1892103"/>
                  <a:gd name="connsiteX14" fmla="*/ 1237136 w 2132493"/>
                  <a:gd name="connsiteY14" fmla="*/ 38182 h 1892103"/>
                  <a:gd name="connsiteX15" fmla="*/ 1255068 w 2132493"/>
                  <a:gd name="connsiteY15" fmla="*/ 1850 h 1892103"/>
                  <a:gd name="connsiteX16" fmla="*/ 1635236 w 2132493"/>
                  <a:gd name="connsiteY16" fmla="*/ 1850 h 1892103"/>
                  <a:gd name="connsiteX17" fmla="*/ 2042752 w 2132493"/>
                  <a:gd name="connsiteY17" fmla="*/ 25630 h 1892103"/>
                  <a:gd name="connsiteX18" fmla="*/ 2070100 w 2132493"/>
                  <a:gd name="connsiteY18" fmla="*/ 83986 h 1892103"/>
                  <a:gd name="connsiteX19" fmla="*/ 1953838 w 2132493"/>
                  <a:gd name="connsiteY19" fmla="*/ 160254 h 1892103"/>
                  <a:gd name="connsiteX20" fmla="*/ 1880988 w 2132493"/>
                  <a:gd name="connsiteY20" fmla="*/ 196550 h 1892103"/>
                  <a:gd name="connsiteX21" fmla="*/ 1881288 w 2132493"/>
                  <a:gd name="connsiteY21" fmla="*/ 1668022 h 1892103"/>
                  <a:gd name="connsiteX22" fmla="*/ 2033176 w 2132493"/>
                  <a:gd name="connsiteY22" fmla="*/ 1748098 h 1892103"/>
                  <a:gd name="connsiteX23" fmla="*/ 2113832 w 2132493"/>
                  <a:gd name="connsiteY23" fmla="*/ 1776326 h 1892103"/>
                  <a:gd name="connsiteX24" fmla="*/ 2107880 w 2132493"/>
                  <a:gd name="connsiteY24" fmla="*/ 1869040 h 1892103"/>
                  <a:gd name="connsiteX25" fmla="*/ 1694708 w 2132493"/>
                  <a:gd name="connsiteY25" fmla="*/ 1891646 h 1892103"/>
                  <a:gd name="connsiteX26" fmla="*/ 1282280 w 2132493"/>
                  <a:gd name="connsiteY26" fmla="*/ 1868368 h 1892103"/>
                  <a:gd name="connsiteX27" fmla="*/ 1352552 w 2132493"/>
                  <a:gd name="connsiteY27" fmla="*/ 1748098 h 1892103"/>
                  <a:gd name="connsiteX28" fmla="*/ 1419516 w 2132493"/>
                  <a:gd name="connsiteY28" fmla="*/ 1719524 h 1892103"/>
                  <a:gd name="connsiteX29" fmla="*/ 1448788 w 2132493"/>
                  <a:gd name="connsiteY29" fmla="*/ 1357574 h 1892103"/>
                  <a:gd name="connsiteX30" fmla="*/ 1464304 w 2132493"/>
                  <a:gd name="connsiteY30" fmla="*/ 1024198 h 1892103"/>
                  <a:gd name="connsiteX31" fmla="*/ 643692 w 2132493"/>
                  <a:gd name="connsiteY31" fmla="*/ 1024198 h 1892103"/>
                  <a:gd name="connsiteX32" fmla="*/ 652392 w 2132493"/>
                  <a:gd name="connsiteY32" fmla="*/ 1335486 h 1892103"/>
                  <a:gd name="connsiteX33" fmla="*/ 668536 w 2132493"/>
                  <a:gd name="connsiteY33" fmla="*/ 1683998 h 1892103"/>
                  <a:gd name="connsiteX34" fmla="*/ 802830 w 2132493"/>
                  <a:gd name="connsiteY34" fmla="*/ 1748098 h 1892103"/>
                  <a:gd name="connsiteX35" fmla="*/ 901700 w 2132493"/>
                  <a:gd name="connsiteY35" fmla="*/ 1816842 h 1892103"/>
                  <a:gd name="connsiteX36" fmla="*/ 475192 w 2132493"/>
                  <a:gd name="connsiteY36" fmla="*/ 1892030 h 1892103"/>
                  <a:gd name="connsiteX37" fmla="*/ 63402 w 2132493"/>
                  <a:gd name="connsiteY37" fmla="*/ 1868658 h 1892103"/>
                  <a:gd name="connsiteX38" fmla="*/ 126542 w 2132493"/>
                  <a:gd name="connsiteY38" fmla="*/ 1748098 h 1892103"/>
                  <a:gd name="connsiteX39" fmla="*/ 225054 w 2132493"/>
                  <a:gd name="connsiteY39" fmla="*/ 1384992 h 1892103"/>
                  <a:gd name="connsiteX40" fmla="*/ 232256 w 2132493"/>
                  <a:gd name="connsiteY40" fmla="*/ 633622 h 1892103"/>
                  <a:gd name="connsiteX41" fmla="*/ 107952 w 2132493"/>
                  <a:gd name="connsiteY41" fmla="*/ 153038 h 1892103"/>
                  <a:gd name="connsiteX42" fmla="*/ 0 w 2132493"/>
                  <a:gd name="connsiteY42" fmla="*/ 90750 h 1892103"/>
                  <a:gd name="connsiteX43" fmla="*/ 50800 w 2132493"/>
                  <a:gd name="connsiteY43" fmla="*/ 5038 h 1892103"/>
                  <a:gd name="connsiteX44" fmla="*/ 287006 w 2132493"/>
                  <a:gd name="connsiteY44" fmla="*/ 78 h 189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32493" h="1892103">
                    <a:moveTo>
                      <a:pt x="287006" y="78"/>
                    </a:moveTo>
                    <a:cubicBezTo>
                      <a:pt x="330700" y="-54"/>
                      <a:pt x="378152" y="-20"/>
                      <a:pt x="427300" y="206"/>
                    </a:cubicBezTo>
                    <a:lnTo>
                      <a:pt x="784744" y="1850"/>
                    </a:lnTo>
                    <a:lnTo>
                      <a:pt x="817824" y="32394"/>
                    </a:lnTo>
                    <a:cubicBezTo>
                      <a:pt x="836016" y="49192"/>
                      <a:pt x="850900" y="74458"/>
                      <a:pt x="850900" y="88542"/>
                    </a:cubicBezTo>
                    <a:cubicBezTo>
                      <a:pt x="850900" y="123582"/>
                      <a:pt x="814824" y="160598"/>
                      <a:pt x="780670" y="160598"/>
                    </a:cubicBezTo>
                    <a:cubicBezTo>
                      <a:pt x="710288" y="160598"/>
                      <a:pt x="672956" y="176902"/>
                      <a:pt x="653434" y="216154"/>
                    </a:cubicBezTo>
                    <a:cubicBezTo>
                      <a:pt x="637134" y="248936"/>
                      <a:pt x="634362" y="300078"/>
                      <a:pt x="637524" y="509850"/>
                    </a:cubicBezTo>
                    <a:lnTo>
                      <a:pt x="641352" y="763850"/>
                    </a:lnTo>
                    <a:lnTo>
                      <a:pt x="1463784" y="783260"/>
                    </a:lnTo>
                    <a:lnTo>
                      <a:pt x="1458168" y="498318"/>
                    </a:lnTo>
                    <a:cubicBezTo>
                      <a:pt x="1454124" y="292920"/>
                      <a:pt x="1448028" y="207926"/>
                      <a:pt x="1436338" y="193842"/>
                    </a:cubicBezTo>
                    <a:cubicBezTo>
                      <a:pt x="1426956" y="182534"/>
                      <a:pt x="1387718" y="170638"/>
                      <a:pt x="1343212" y="165602"/>
                    </a:cubicBezTo>
                    <a:cubicBezTo>
                      <a:pt x="1266094" y="156878"/>
                      <a:pt x="1219200" y="129102"/>
                      <a:pt x="1219200" y="92158"/>
                    </a:cubicBezTo>
                    <a:cubicBezTo>
                      <a:pt x="1219200" y="82452"/>
                      <a:pt x="1227272" y="58162"/>
                      <a:pt x="1237136" y="38182"/>
                    </a:cubicBezTo>
                    <a:lnTo>
                      <a:pt x="1255068" y="1850"/>
                    </a:lnTo>
                    <a:lnTo>
                      <a:pt x="1635236" y="1850"/>
                    </a:lnTo>
                    <a:cubicBezTo>
                      <a:pt x="1988564" y="1850"/>
                      <a:pt x="2017332" y="3528"/>
                      <a:pt x="2042752" y="25630"/>
                    </a:cubicBezTo>
                    <a:cubicBezTo>
                      <a:pt x="2058232" y="39090"/>
                      <a:pt x="2070100" y="64416"/>
                      <a:pt x="2070100" y="83986"/>
                    </a:cubicBezTo>
                    <a:cubicBezTo>
                      <a:pt x="2070100" y="122426"/>
                      <a:pt x="2049776" y="135758"/>
                      <a:pt x="1953838" y="160254"/>
                    </a:cubicBezTo>
                    <a:cubicBezTo>
                      <a:pt x="1921328" y="168558"/>
                      <a:pt x="1888544" y="184890"/>
                      <a:pt x="1880988" y="196550"/>
                    </a:cubicBezTo>
                    <a:cubicBezTo>
                      <a:pt x="1861584" y="226486"/>
                      <a:pt x="1861866" y="1594676"/>
                      <a:pt x="1881288" y="1668022"/>
                    </a:cubicBezTo>
                    <a:cubicBezTo>
                      <a:pt x="1897592" y="1729576"/>
                      <a:pt x="1932724" y="1748098"/>
                      <a:pt x="2033176" y="1748098"/>
                    </a:cubicBezTo>
                    <a:cubicBezTo>
                      <a:pt x="2081694" y="1748098"/>
                      <a:pt x="2098074" y="1753832"/>
                      <a:pt x="2113832" y="1776326"/>
                    </a:cubicBezTo>
                    <a:cubicBezTo>
                      <a:pt x="2140438" y="1814310"/>
                      <a:pt x="2138714" y="1841134"/>
                      <a:pt x="2107880" y="1869040"/>
                    </a:cubicBezTo>
                    <a:cubicBezTo>
                      <a:pt x="2084084" y="1890576"/>
                      <a:pt x="2053112" y="1892270"/>
                      <a:pt x="1694708" y="1891646"/>
                    </a:cubicBezTo>
                    <a:cubicBezTo>
                      <a:pt x="1341612" y="1891034"/>
                      <a:pt x="1305044" y="1888970"/>
                      <a:pt x="1282280" y="1868368"/>
                    </a:cubicBezTo>
                    <a:cubicBezTo>
                      <a:pt x="1226464" y="1817854"/>
                      <a:pt x="1267220" y="1748098"/>
                      <a:pt x="1352552" y="1748098"/>
                    </a:cubicBezTo>
                    <a:cubicBezTo>
                      <a:pt x="1395192" y="1748098"/>
                      <a:pt x="1408496" y="1742422"/>
                      <a:pt x="1419516" y="1719524"/>
                    </a:cubicBezTo>
                    <a:cubicBezTo>
                      <a:pt x="1427084" y="1703806"/>
                      <a:pt x="1440254" y="1540930"/>
                      <a:pt x="1448788" y="1357574"/>
                    </a:cubicBezTo>
                    <a:lnTo>
                      <a:pt x="1464304" y="1024198"/>
                    </a:lnTo>
                    <a:lnTo>
                      <a:pt x="643692" y="1024198"/>
                    </a:lnTo>
                    <a:lnTo>
                      <a:pt x="652392" y="1335486"/>
                    </a:lnTo>
                    <a:cubicBezTo>
                      <a:pt x="657176" y="1506698"/>
                      <a:pt x="664440" y="1663526"/>
                      <a:pt x="668536" y="1683998"/>
                    </a:cubicBezTo>
                    <a:cubicBezTo>
                      <a:pt x="677064" y="1726634"/>
                      <a:pt x="722034" y="1748098"/>
                      <a:pt x="802830" y="1748098"/>
                    </a:cubicBezTo>
                    <a:cubicBezTo>
                      <a:pt x="875414" y="1748098"/>
                      <a:pt x="901700" y="1766374"/>
                      <a:pt x="901700" y="1816842"/>
                    </a:cubicBezTo>
                    <a:cubicBezTo>
                      <a:pt x="901700" y="1892290"/>
                      <a:pt x="900200" y="1892554"/>
                      <a:pt x="475192" y="1892030"/>
                    </a:cubicBezTo>
                    <a:cubicBezTo>
                      <a:pt x="121000" y="1891598"/>
                      <a:pt x="86588" y="1889644"/>
                      <a:pt x="63402" y="1868658"/>
                    </a:cubicBezTo>
                    <a:cubicBezTo>
                      <a:pt x="9856" y="1820202"/>
                      <a:pt x="47616" y="1748098"/>
                      <a:pt x="126542" y="1748098"/>
                    </a:cubicBezTo>
                    <a:cubicBezTo>
                      <a:pt x="220270" y="1748098"/>
                      <a:pt x="218872" y="1753252"/>
                      <a:pt x="225054" y="1384992"/>
                    </a:cubicBezTo>
                    <a:cubicBezTo>
                      <a:pt x="228088" y="1204018"/>
                      <a:pt x="231332" y="865902"/>
                      <a:pt x="232256" y="633622"/>
                    </a:cubicBezTo>
                    <a:cubicBezTo>
                      <a:pt x="234210" y="143194"/>
                      <a:pt x="240588" y="167850"/>
                      <a:pt x="107952" y="153038"/>
                    </a:cubicBezTo>
                    <a:cubicBezTo>
                      <a:pt x="21920" y="143428"/>
                      <a:pt x="0" y="130782"/>
                      <a:pt x="0" y="90750"/>
                    </a:cubicBezTo>
                    <a:cubicBezTo>
                      <a:pt x="0" y="56426"/>
                      <a:pt x="25328" y="13698"/>
                      <a:pt x="50800" y="5038"/>
                    </a:cubicBezTo>
                    <a:cubicBezTo>
                      <a:pt x="58658" y="2368"/>
                      <a:pt x="155926" y="476"/>
                      <a:pt x="287006"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0" name="任意多边形: 形状 249">
                <a:extLst>
                  <a:ext uri="{FF2B5EF4-FFF2-40B4-BE49-F238E27FC236}">
                    <a16:creationId xmlns:a16="http://schemas.microsoft.com/office/drawing/2014/main" id="{894EC6B4-75AC-41BD-9817-278AAF341A10}"/>
                  </a:ext>
                </a:extLst>
              </p:cNvPr>
              <p:cNvSpPr/>
              <p:nvPr/>
            </p:nvSpPr>
            <p:spPr>
              <a:xfrm>
                <a:off x="5235032" y="12601482"/>
                <a:ext cx="868168" cy="1890715"/>
              </a:xfrm>
              <a:custGeom>
                <a:avLst/>
                <a:gdLst>
                  <a:gd name="connsiteX0" fmla="*/ 647634 w 868168"/>
                  <a:gd name="connsiteY0" fmla="*/ 108 h 1890715"/>
                  <a:gd name="connsiteX1" fmla="*/ 769744 w 868168"/>
                  <a:gd name="connsiteY1" fmla="*/ 21104 h 1890715"/>
                  <a:gd name="connsiteX2" fmla="*/ 804668 w 868168"/>
                  <a:gd name="connsiteY2" fmla="*/ 82406 h 1890715"/>
                  <a:gd name="connsiteX3" fmla="*/ 704140 w 868168"/>
                  <a:gd name="connsiteY3" fmla="*/ 164228 h 1890715"/>
                  <a:gd name="connsiteX4" fmla="*/ 627098 w 868168"/>
                  <a:gd name="connsiteY4" fmla="*/ 196892 h 1890715"/>
                  <a:gd name="connsiteX5" fmla="*/ 616082 w 868168"/>
                  <a:gd name="connsiteY5" fmla="*/ 1609592 h 1890715"/>
                  <a:gd name="connsiteX6" fmla="*/ 668700 w 868168"/>
                  <a:gd name="connsiteY6" fmla="*/ 1733416 h 1890715"/>
                  <a:gd name="connsiteX7" fmla="*/ 764290 w 868168"/>
                  <a:gd name="connsiteY7" fmla="*/ 1746720 h 1890715"/>
                  <a:gd name="connsiteX8" fmla="*/ 868168 w 868168"/>
                  <a:gd name="connsiteY8" fmla="*/ 1823334 h 1890715"/>
                  <a:gd name="connsiteX9" fmla="*/ 444440 w 868168"/>
                  <a:gd name="connsiteY9" fmla="*/ 1890656 h 1890715"/>
                  <a:gd name="connsiteX10" fmla="*/ 4568 w 868168"/>
                  <a:gd name="connsiteY10" fmla="*/ 1826648 h 1890715"/>
                  <a:gd name="connsiteX11" fmla="*/ 101492 w 868168"/>
                  <a:gd name="connsiteY11" fmla="*/ 1746720 h 1890715"/>
                  <a:gd name="connsiteX12" fmla="*/ 197580 w 868168"/>
                  <a:gd name="connsiteY12" fmla="*/ 955800 h 1890715"/>
                  <a:gd name="connsiteX13" fmla="*/ 179702 w 868168"/>
                  <a:gd name="connsiteY13" fmla="*/ 197320 h 1890715"/>
                  <a:gd name="connsiteX14" fmla="*/ 94982 w 868168"/>
                  <a:gd name="connsiteY14" fmla="*/ 157240 h 1890715"/>
                  <a:gd name="connsiteX15" fmla="*/ 470 w 868168"/>
                  <a:gd name="connsiteY15" fmla="*/ 75400 h 1890715"/>
                  <a:gd name="connsiteX16" fmla="*/ 34322 w 868168"/>
                  <a:gd name="connsiteY16" fmla="*/ 18050 h 1890715"/>
                  <a:gd name="connsiteX17" fmla="*/ 402622 w 868168"/>
                  <a:gd name="connsiteY17" fmla="*/ 3178 h 1890715"/>
                  <a:gd name="connsiteX18" fmla="*/ 647634 w 868168"/>
                  <a:gd name="connsiteY18" fmla="*/ 108 h 189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8168" h="1890715">
                    <a:moveTo>
                      <a:pt x="647634" y="108"/>
                    </a:moveTo>
                    <a:cubicBezTo>
                      <a:pt x="733162" y="944"/>
                      <a:pt x="749182" y="6738"/>
                      <a:pt x="769744" y="21104"/>
                    </a:cubicBezTo>
                    <a:cubicBezTo>
                      <a:pt x="794232" y="38212"/>
                      <a:pt x="804668" y="56532"/>
                      <a:pt x="804668" y="82406"/>
                    </a:cubicBezTo>
                    <a:cubicBezTo>
                      <a:pt x="804668" y="133432"/>
                      <a:pt x="779040" y="154292"/>
                      <a:pt x="704140" y="164228"/>
                    </a:cubicBezTo>
                    <a:cubicBezTo>
                      <a:pt x="660042" y="170078"/>
                      <a:pt x="635992" y="180276"/>
                      <a:pt x="627098" y="196892"/>
                    </a:cubicBezTo>
                    <a:cubicBezTo>
                      <a:pt x="607504" y="233504"/>
                      <a:pt x="597860" y="1470312"/>
                      <a:pt x="616082" y="1609592"/>
                    </a:cubicBezTo>
                    <a:cubicBezTo>
                      <a:pt x="629994" y="1715936"/>
                      <a:pt x="631984" y="1720618"/>
                      <a:pt x="668700" y="1733416"/>
                    </a:cubicBezTo>
                    <a:cubicBezTo>
                      <a:pt x="689688" y="1740734"/>
                      <a:pt x="732700" y="1746720"/>
                      <a:pt x="764290" y="1746720"/>
                    </a:cubicBezTo>
                    <a:cubicBezTo>
                      <a:pt x="832022" y="1746720"/>
                      <a:pt x="868168" y="1773380"/>
                      <a:pt x="868168" y="1823334"/>
                    </a:cubicBezTo>
                    <a:cubicBezTo>
                      <a:pt x="868168" y="1889832"/>
                      <a:pt x="859772" y="1891168"/>
                      <a:pt x="444440" y="1890656"/>
                    </a:cubicBezTo>
                    <a:cubicBezTo>
                      <a:pt x="29330" y="1890148"/>
                      <a:pt x="4568" y="1886544"/>
                      <a:pt x="4568" y="1826648"/>
                    </a:cubicBezTo>
                    <a:cubicBezTo>
                      <a:pt x="4568" y="1774516"/>
                      <a:pt x="38276" y="1746720"/>
                      <a:pt x="101492" y="1746720"/>
                    </a:cubicBezTo>
                    <a:cubicBezTo>
                      <a:pt x="203068" y="1746720"/>
                      <a:pt x="198564" y="1783808"/>
                      <a:pt x="197580" y="955800"/>
                    </a:cubicBezTo>
                    <a:cubicBezTo>
                      <a:pt x="196888" y="373996"/>
                      <a:pt x="193324" y="222740"/>
                      <a:pt x="179702" y="197320"/>
                    </a:cubicBezTo>
                    <a:cubicBezTo>
                      <a:pt x="165970" y="171696"/>
                      <a:pt x="149628" y="163962"/>
                      <a:pt x="94982" y="157240"/>
                    </a:cubicBezTo>
                    <a:cubicBezTo>
                      <a:pt x="13360" y="147196"/>
                      <a:pt x="3372" y="138548"/>
                      <a:pt x="470" y="75400"/>
                    </a:cubicBezTo>
                    <a:cubicBezTo>
                      <a:pt x="-1558" y="31294"/>
                      <a:pt x="1792" y="25616"/>
                      <a:pt x="34322" y="18050"/>
                    </a:cubicBezTo>
                    <a:cubicBezTo>
                      <a:pt x="54178" y="13432"/>
                      <a:pt x="219914" y="6740"/>
                      <a:pt x="402622" y="3178"/>
                    </a:cubicBezTo>
                    <a:cubicBezTo>
                      <a:pt x="519978" y="892"/>
                      <a:pt x="596318" y="-392"/>
                      <a:pt x="647634" y="1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1" name="任意多边形: 形状 250">
                <a:extLst>
                  <a:ext uri="{FF2B5EF4-FFF2-40B4-BE49-F238E27FC236}">
                    <a16:creationId xmlns:a16="http://schemas.microsoft.com/office/drawing/2014/main" id="{D98614A0-B780-4D9F-B6A2-BDEFD1F293B7}"/>
                  </a:ext>
                </a:extLst>
              </p:cNvPr>
              <p:cNvSpPr/>
              <p:nvPr/>
            </p:nvSpPr>
            <p:spPr>
              <a:xfrm>
                <a:off x="35379811" y="12604495"/>
                <a:ext cx="878851" cy="1876505"/>
              </a:xfrm>
              <a:custGeom>
                <a:avLst/>
                <a:gdLst>
                  <a:gd name="connsiteX0" fmla="*/ 615793 w 878851"/>
                  <a:gd name="connsiteY0" fmla="*/ 15 h 1876505"/>
                  <a:gd name="connsiteX1" fmla="*/ 795044 w 878851"/>
                  <a:gd name="connsiteY1" fmla="*/ 21237 h 1876505"/>
                  <a:gd name="connsiteX2" fmla="*/ 822391 w 878851"/>
                  <a:gd name="connsiteY2" fmla="*/ 80007 h 1876505"/>
                  <a:gd name="connsiteX3" fmla="*/ 703074 w 878851"/>
                  <a:gd name="connsiteY3" fmla="*/ 149857 h 1876505"/>
                  <a:gd name="connsiteX4" fmla="*/ 638241 w 878851"/>
                  <a:gd name="connsiteY4" fmla="*/ 162557 h 1876505"/>
                  <a:gd name="connsiteX5" fmla="*/ 629528 w 878851"/>
                  <a:gd name="connsiteY5" fmla="*/ 276857 h 1876505"/>
                  <a:gd name="connsiteX6" fmla="*/ 630521 w 878851"/>
                  <a:gd name="connsiteY6" fmla="*/ 1428771 h 1876505"/>
                  <a:gd name="connsiteX7" fmla="*/ 648206 w 878851"/>
                  <a:gd name="connsiteY7" fmla="*/ 1717083 h 1876505"/>
                  <a:gd name="connsiteX8" fmla="*/ 686393 w 878851"/>
                  <a:gd name="connsiteY8" fmla="*/ 1730395 h 1876505"/>
                  <a:gd name="connsiteX9" fmla="*/ 782009 w 878851"/>
                  <a:gd name="connsiteY9" fmla="*/ 1743707 h 1876505"/>
                  <a:gd name="connsiteX10" fmla="*/ 863474 w 878851"/>
                  <a:gd name="connsiteY10" fmla="*/ 1840231 h 1876505"/>
                  <a:gd name="connsiteX11" fmla="*/ 828741 w 878851"/>
                  <a:gd name="connsiteY11" fmla="*/ 1866087 h 1876505"/>
                  <a:gd name="connsiteX12" fmla="*/ 56391 w 878851"/>
                  <a:gd name="connsiteY12" fmla="*/ 1871475 h 1876505"/>
                  <a:gd name="connsiteX13" fmla="*/ 12995 w 878851"/>
                  <a:gd name="connsiteY13" fmla="*/ 1775457 h 1876505"/>
                  <a:gd name="connsiteX14" fmla="*/ 98491 w 878851"/>
                  <a:gd name="connsiteY14" fmla="*/ 1731007 h 1876505"/>
                  <a:gd name="connsiteX15" fmla="*/ 199297 w 878851"/>
                  <a:gd name="connsiteY15" fmla="*/ 1688647 h 1876505"/>
                  <a:gd name="connsiteX16" fmla="*/ 212791 w 878851"/>
                  <a:gd name="connsiteY16" fmla="*/ 932507 h 1876505"/>
                  <a:gd name="connsiteX17" fmla="*/ 105263 w 878851"/>
                  <a:gd name="connsiteY17" fmla="*/ 153117 h 1876505"/>
                  <a:gd name="connsiteX18" fmla="*/ 16363 w 878851"/>
                  <a:gd name="connsiteY18" fmla="*/ 108577 h 1876505"/>
                  <a:gd name="connsiteX19" fmla="*/ 53725 w 878851"/>
                  <a:gd name="connsiteY19" fmla="*/ 14531 h 1876505"/>
                  <a:gd name="connsiteX20" fmla="*/ 428356 w 878851"/>
                  <a:gd name="connsiteY20" fmla="*/ 1831 h 1876505"/>
                  <a:gd name="connsiteX21" fmla="*/ 615793 w 878851"/>
                  <a:gd name="connsiteY21" fmla="*/ 15 h 187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8851" h="1876505">
                    <a:moveTo>
                      <a:pt x="615793" y="15"/>
                    </a:moveTo>
                    <a:cubicBezTo>
                      <a:pt x="757515" y="-307"/>
                      <a:pt x="775887" y="4577"/>
                      <a:pt x="795044" y="21237"/>
                    </a:cubicBezTo>
                    <a:cubicBezTo>
                      <a:pt x="810671" y="34823"/>
                      <a:pt x="822391" y="60015"/>
                      <a:pt x="822391" y="80007"/>
                    </a:cubicBezTo>
                    <a:cubicBezTo>
                      <a:pt x="822391" y="119499"/>
                      <a:pt x="804457" y="129999"/>
                      <a:pt x="703074" y="149857"/>
                    </a:cubicBezTo>
                    <a:lnTo>
                      <a:pt x="638241" y="162557"/>
                    </a:lnTo>
                    <a:lnTo>
                      <a:pt x="629528" y="276857"/>
                    </a:lnTo>
                    <a:cubicBezTo>
                      <a:pt x="612252" y="503541"/>
                      <a:pt x="612804" y="1139831"/>
                      <a:pt x="630521" y="1428771"/>
                    </a:cubicBezTo>
                    <a:lnTo>
                      <a:pt x="648206" y="1717083"/>
                    </a:lnTo>
                    <a:lnTo>
                      <a:pt x="686393" y="1730395"/>
                    </a:lnTo>
                    <a:cubicBezTo>
                      <a:pt x="707396" y="1737717"/>
                      <a:pt x="750426" y="1743707"/>
                      <a:pt x="782009" y="1743707"/>
                    </a:cubicBezTo>
                    <a:cubicBezTo>
                      <a:pt x="867598" y="1743707"/>
                      <a:pt x="901276" y="1783611"/>
                      <a:pt x="863474" y="1840231"/>
                    </a:cubicBezTo>
                    <a:cubicBezTo>
                      <a:pt x="858339" y="1847915"/>
                      <a:pt x="842712" y="1859551"/>
                      <a:pt x="828741" y="1866087"/>
                    </a:cubicBezTo>
                    <a:cubicBezTo>
                      <a:pt x="807390" y="1876071"/>
                      <a:pt x="128083" y="1880811"/>
                      <a:pt x="56391" y="1871475"/>
                    </a:cubicBezTo>
                    <a:cubicBezTo>
                      <a:pt x="23258" y="1867159"/>
                      <a:pt x="-3630" y="1807681"/>
                      <a:pt x="12995" y="1775457"/>
                    </a:cubicBezTo>
                    <a:cubicBezTo>
                      <a:pt x="31357" y="1739851"/>
                      <a:pt x="47511" y="1731453"/>
                      <a:pt x="98491" y="1731007"/>
                    </a:cubicBezTo>
                    <a:cubicBezTo>
                      <a:pt x="173525" y="1730351"/>
                      <a:pt x="185326" y="1725391"/>
                      <a:pt x="199297" y="1688647"/>
                    </a:cubicBezTo>
                    <a:cubicBezTo>
                      <a:pt x="208246" y="1665107"/>
                      <a:pt x="212791" y="1410489"/>
                      <a:pt x="212791" y="932507"/>
                    </a:cubicBezTo>
                    <a:cubicBezTo>
                      <a:pt x="212791" y="108215"/>
                      <a:pt x="219860" y="159453"/>
                      <a:pt x="105263" y="153117"/>
                    </a:cubicBezTo>
                    <a:cubicBezTo>
                      <a:pt x="49675" y="150043"/>
                      <a:pt x="39121" y="144757"/>
                      <a:pt x="16363" y="108577"/>
                    </a:cubicBezTo>
                    <a:cubicBezTo>
                      <a:pt x="-14414" y="59653"/>
                      <a:pt x="-1677" y="27601"/>
                      <a:pt x="53725" y="14531"/>
                    </a:cubicBezTo>
                    <a:cubicBezTo>
                      <a:pt x="73134" y="9951"/>
                      <a:pt x="241719" y="4235"/>
                      <a:pt x="428356" y="1831"/>
                    </a:cubicBezTo>
                    <a:cubicBezTo>
                      <a:pt x="507606" y="809"/>
                      <a:pt x="568552" y="123"/>
                      <a:pt x="615793" y="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2" name="任意多边形: 形状 251">
                <a:extLst>
                  <a:ext uri="{FF2B5EF4-FFF2-40B4-BE49-F238E27FC236}">
                    <a16:creationId xmlns:a16="http://schemas.microsoft.com/office/drawing/2014/main" id="{060639A7-6DD3-48E8-B35C-3003EEEC37F8}"/>
                  </a:ext>
                </a:extLst>
              </p:cNvPr>
              <p:cNvSpPr/>
              <p:nvPr/>
            </p:nvSpPr>
            <p:spPr>
              <a:xfrm>
                <a:off x="27421987" y="12611381"/>
                <a:ext cx="880814" cy="1879604"/>
              </a:xfrm>
              <a:custGeom>
                <a:avLst/>
                <a:gdLst>
                  <a:gd name="connsiteX0" fmla="*/ 410810 w 880814"/>
                  <a:gd name="connsiteY0" fmla="*/ 2 h 1879604"/>
                  <a:gd name="connsiteX1" fmla="*/ 775233 w 880814"/>
                  <a:gd name="connsiteY1" fmla="*/ 8340 h 1879604"/>
                  <a:gd name="connsiteX2" fmla="*/ 808744 w 880814"/>
                  <a:gd name="connsiteY2" fmla="*/ 58662 h 1879604"/>
                  <a:gd name="connsiteX3" fmla="*/ 709054 w 880814"/>
                  <a:gd name="connsiteY3" fmla="*/ 155160 h 1879604"/>
                  <a:gd name="connsiteX4" fmla="*/ 625009 w 880814"/>
                  <a:gd name="connsiteY4" fmla="*/ 204156 h 1879604"/>
                  <a:gd name="connsiteX5" fmla="*/ 624941 w 880814"/>
                  <a:gd name="connsiteY5" fmla="*/ 1504256 h 1879604"/>
                  <a:gd name="connsiteX6" fmla="*/ 642112 w 880814"/>
                  <a:gd name="connsiteY6" fmla="*/ 1709842 h 1879604"/>
                  <a:gd name="connsiteX7" fmla="*/ 680808 w 880814"/>
                  <a:gd name="connsiteY7" fmla="*/ 1723332 h 1879604"/>
                  <a:gd name="connsiteX8" fmla="*/ 780386 w 880814"/>
                  <a:gd name="connsiteY8" fmla="*/ 1736820 h 1879604"/>
                  <a:gd name="connsiteX9" fmla="*/ 861045 w 880814"/>
                  <a:gd name="connsiteY9" fmla="*/ 1765046 h 1879604"/>
                  <a:gd name="connsiteX10" fmla="*/ 880814 w 880814"/>
                  <a:gd name="connsiteY10" fmla="*/ 1814924 h 1879604"/>
                  <a:gd name="connsiteX11" fmla="*/ 429846 w 880814"/>
                  <a:gd name="connsiteY11" fmla="*/ 1874888 h 1879604"/>
                  <a:gd name="connsiteX12" fmla="*/ 50427 w 880814"/>
                  <a:gd name="connsiteY12" fmla="*/ 1879604 h 1879604"/>
                  <a:gd name="connsiteX13" fmla="*/ 27471 w 880814"/>
                  <a:gd name="connsiteY13" fmla="*/ 1851256 h 1879604"/>
                  <a:gd name="connsiteX14" fmla="*/ 4514 w 880814"/>
                  <a:gd name="connsiteY14" fmla="*/ 1807658 h 1879604"/>
                  <a:gd name="connsiteX15" fmla="*/ 97085 w 880814"/>
                  <a:gd name="connsiteY15" fmla="*/ 1730276 h 1879604"/>
                  <a:gd name="connsiteX16" fmla="*/ 160318 w 880814"/>
                  <a:gd name="connsiteY16" fmla="*/ 1719858 h 1879604"/>
                  <a:gd name="connsiteX17" fmla="*/ 195243 w 880814"/>
                  <a:gd name="connsiteY17" fmla="*/ 1672512 h 1879604"/>
                  <a:gd name="connsiteX18" fmla="*/ 195057 w 880814"/>
                  <a:gd name="connsiteY18" fmla="*/ 187504 h 1879604"/>
                  <a:gd name="connsiteX19" fmla="*/ 113233 w 880814"/>
                  <a:gd name="connsiteY19" fmla="*/ 155216 h 1879604"/>
                  <a:gd name="connsiteX20" fmla="*/ 384 w 880814"/>
                  <a:gd name="connsiteY20" fmla="*/ 58662 h 1879604"/>
                  <a:gd name="connsiteX21" fmla="*/ 34509 w 880814"/>
                  <a:gd name="connsiteY21" fmla="*/ 8034 h 1879604"/>
                  <a:gd name="connsiteX22" fmla="*/ 410810 w 880814"/>
                  <a:gd name="connsiteY22" fmla="*/ 2 h 18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0814" h="1879604">
                    <a:moveTo>
                      <a:pt x="410810" y="2"/>
                    </a:moveTo>
                    <a:cubicBezTo>
                      <a:pt x="586353" y="76"/>
                      <a:pt x="759916" y="2876"/>
                      <a:pt x="775233" y="8340"/>
                    </a:cubicBezTo>
                    <a:cubicBezTo>
                      <a:pt x="787902" y="12860"/>
                      <a:pt x="802977" y="35504"/>
                      <a:pt x="808744" y="58662"/>
                    </a:cubicBezTo>
                    <a:cubicBezTo>
                      <a:pt x="823410" y="117608"/>
                      <a:pt x="795815" y="144320"/>
                      <a:pt x="709054" y="155160"/>
                    </a:cubicBezTo>
                    <a:cubicBezTo>
                      <a:pt x="646695" y="162950"/>
                      <a:pt x="638925" y="167484"/>
                      <a:pt x="625009" y="204156"/>
                    </a:cubicBezTo>
                    <a:cubicBezTo>
                      <a:pt x="602530" y="263408"/>
                      <a:pt x="602481" y="1235400"/>
                      <a:pt x="624941" y="1504256"/>
                    </a:cubicBezTo>
                    <a:lnTo>
                      <a:pt x="642112" y="1709842"/>
                    </a:lnTo>
                    <a:lnTo>
                      <a:pt x="680808" y="1723332"/>
                    </a:lnTo>
                    <a:cubicBezTo>
                      <a:pt x="702090" y="1730752"/>
                      <a:pt x="746900" y="1736820"/>
                      <a:pt x="780386" y="1736820"/>
                    </a:cubicBezTo>
                    <a:cubicBezTo>
                      <a:pt x="828910" y="1736820"/>
                      <a:pt x="845287" y="1742552"/>
                      <a:pt x="861045" y="1765046"/>
                    </a:cubicBezTo>
                    <a:cubicBezTo>
                      <a:pt x="871915" y="1780568"/>
                      <a:pt x="880814" y="1803016"/>
                      <a:pt x="880814" y="1814924"/>
                    </a:cubicBezTo>
                    <a:cubicBezTo>
                      <a:pt x="880814" y="1862500"/>
                      <a:pt x="824569" y="1869980"/>
                      <a:pt x="429846" y="1874888"/>
                    </a:cubicBezTo>
                    <a:lnTo>
                      <a:pt x="50427" y="1879604"/>
                    </a:lnTo>
                    <a:lnTo>
                      <a:pt x="27471" y="1851256"/>
                    </a:lnTo>
                    <a:cubicBezTo>
                      <a:pt x="14845" y="1835664"/>
                      <a:pt x="4514" y="1816044"/>
                      <a:pt x="4514" y="1807658"/>
                    </a:cubicBezTo>
                    <a:cubicBezTo>
                      <a:pt x="4514" y="1779748"/>
                      <a:pt x="55767" y="1736908"/>
                      <a:pt x="97085" y="1730276"/>
                    </a:cubicBezTo>
                    <a:cubicBezTo>
                      <a:pt x="119515" y="1726676"/>
                      <a:pt x="147972" y="1721988"/>
                      <a:pt x="160318" y="1719858"/>
                    </a:cubicBezTo>
                    <a:cubicBezTo>
                      <a:pt x="173409" y="1717600"/>
                      <a:pt x="187982" y="1697844"/>
                      <a:pt x="195243" y="1672512"/>
                    </a:cubicBezTo>
                    <a:cubicBezTo>
                      <a:pt x="212210" y="1613352"/>
                      <a:pt x="212036" y="219228"/>
                      <a:pt x="195057" y="187504"/>
                    </a:cubicBezTo>
                    <a:cubicBezTo>
                      <a:pt x="186196" y="170948"/>
                      <a:pt x="161677" y="161268"/>
                      <a:pt x="113233" y="155216"/>
                    </a:cubicBezTo>
                    <a:cubicBezTo>
                      <a:pt x="33337" y="145236"/>
                      <a:pt x="3615" y="119802"/>
                      <a:pt x="384" y="58662"/>
                    </a:cubicBezTo>
                    <a:cubicBezTo>
                      <a:pt x="-1545" y="22024"/>
                      <a:pt x="2883" y="15452"/>
                      <a:pt x="34509" y="8034"/>
                    </a:cubicBezTo>
                    <a:cubicBezTo>
                      <a:pt x="57745" y="2584"/>
                      <a:pt x="235267" y="-70"/>
                      <a:pt x="410810"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3" name="任意多边形: 形状 252">
                <a:extLst>
                  <a:ext uri="{FF2B5EF4-FFF2-40B4-BE49-F238E27FC236}">
                    <a16:creationId xmlns:a16="http://schemas.microsoft.com/office/drawing/2014/main" id="{F072369C-5E53-4D18-A80C-A769AB363599}"/>
                  </a:ext>
                </a:extLst>
              </p:cNvPr>
              <p:cNvSpPr/>
              <p:nvPr/>
            </p:nvSpPr>
            <p:spPr>
              <a:xfrm>
                <a:off x="-26571452" y="12697235"/>
                <a:ext cx="861152" cy="1054068"/>
              </a:xfrm>
              <a:custGeom>
                <a:avLst/>
                <a:gdLst>
                  <a:gd name="connsiteX0" fmla="*/ 624188 w 861152"/>
                  <a:gd name="connsiteY0" fmla="*/ 2614 h 1054068"/>
                  <a:gd name="connsiteX1" fmla="*/ 661680 w 861152"/>
                  <a:gd name="connsiteY1" fmla="*/ 26318 h 1054068"/>
                  <a:gd name="connsiteX2" fmla="*/ 775424 w 861152"/>
                  <a:gd name="connsiteY2" fmla="*/ 116334 h 1054068"/>
                  <a:gd name="connsiteX3" fmla="*/ 861152 w 861152"/>
                  <a:gd name="connsiteY3" fmla="*/ 190430 h 1054068"/>
                  <a:gd name="connsiteX4" fmla="*/ 786900 w 861152"/>
                  <a:gd name="connsiteY4" fmla="*/ 289736 h 1054068"/>
                  <a:gd name="connsiteX5" fmla="*/ 667224 w 861152"/>
                  <a:gd name="connsiteY5" fmla="*/ 440484 h 1054068"/>
                  <a:gd name="connsiteX6" fmla="*/ 570240 w 861152"/>
                  <a:gd name="connsiteY6" fmla="*/ 559138 h 1054068"/>
                  <a:gd name="connsiteX7" fmla="*/ 290144 w 861152"/>
                  <a:gd name="connsiteY7" fmla="*/ 981042 h 1054068"/>
                  <a:gd name="connsiteX8" fmla="*/ 242132 w 861152"/>
                  <a:gd name="connsiteY8" fmla="*/ 1054068 h 1054068"/>
                  <a:gd name="connsiteX9" fmla="*/ 112024 w 861152"/>
                  <a:gd name="connsiteY9" fmla="*/ 964614 h 1054068"/>
                  <a:gd name="connsiteX10" fmla="*/ 0 w 861152"/>
                  <a:gd name="connsiteY10" fmla="*/ 875162 h 1054068"/>
                  <a:gd name="connsiteX11" fmla="*/ 122600 w 861152"/>
                  <a:gd name="connsiteY11" fmla="*/ 707086 h 1054068"/>
                  <a:gd name="connsiteX12" fmla="*/ 563280 w 861152"/>
                  <a:gd name="connsiteY12" fmla="*/ 44418 h 1054068"/>
                  <a:gd name="connsiteX13" fmla="*/ 583992 w 861152"/>
                  <a:gd name="connsiteY13" fmla="*/ 3142 h 1054068"/>
                  <a:gd name="connsiteX14" fmla="*/ 624188 w 861152"/>
                  <a:gd name="connsiteY14" fmla="*/ 2614 h 105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1152" h="1054068">
                    <a:moveTo>
                      <a:pt x="624188" y="2614"/>
                    </a:moveTo>
                    <a:cubicBezTo>
                      <a:pt x="636660" y="6336"/>
                      <a:pt x="648680" y="14094"/>
                      <a:pt x="661680" y="26318"/>
                    </a:cubicBezTo>
                    <a:cubicBezTo>
                      <a:pt x="677092" y="40810"/>
                      <a:pt x="728276" y="81318"/>
                      <a:pt x="775424" y="116334"/>
                    </a:cubicBezTo>
                    <a:cubicBezTo>
                      <a:pt x="822576" y="151348"/>
                      <a:pt x="861152" y="184694"/>
                      <a:pt x="861152" y="190430"/>
                    </a:cubicBezTo>
                    <a:cubicBezTo>
                      <a:pt x="861152" y="196170"/>
                      <a:pt x="827736" y="240858"/>
                      <a:pt x="786900" y="289736"/>
                    </a:cubicBezTo>
                    <a:cubicBezTo>
                      <a:pt x="746060" y="338618"/>
                      <a:pt x="692208" y="406454"/>
                      <a:pt x="667224" y="440484"/>
                    </a:cubicBezTo>
                    <a:cubicBezTo>
                      <a:pt x="642244" y="474516"/>
                      <a:pt x="598600" y="527910"/>
                      <a:pt x="570240" y="559138"/>
                    </a:cubicBezTo>
                    <a:cubicBezTo>
                      <a:pt x="492300" y="644954"/>
                      <a:pt x="323980" y="898494"/>
                      <a:pt x="290144" y="981042"/>
                    </a:cubicBezTo>
                    <a:cubicBezTo>
                      <a:pt x="273464" y="1021738"/>
                      <a:pt x="252208" y="1054068"/>
                      <a:pt x="242132" y="1054068"/>
                    </a:cubicBezTo>
                    <a:cubicBezTo>
                      <a:pt x="232184" y="1054068"/>
                      <a:pt x="173640" y="1013814"/>
                      <a:pt x="112024" y="964614"/>
                    </a:cubicBezTo>
                    <a:lnTo>
                      <a:pt x="0" y="875162"/>
                    </a:lnTo>
                    <a:lnTo>
                      <a:pt x="122600" y="707086"/>
                    </a:lnTo>
                    <a:cubicBezTo>
                      <a:pt x="444096" y="266332"/>
                      <a:pt x="548284" y="109662"/>
                      <a:pt x="563280" y="44418"/>
                    </a:cubicBezTo>
                    <a:cubicBezTo>
                      <a:pt x="568096" y="23462"/>
                      <a:pt x="577416" y="4890"/>
                      <a:pt x="583992" y="3142"/>
                    </a:cubicBezTo>
                    <a:cubicBezTo>
                      <a:pt x="598792" y="-788"/>
                      <a:pt x="611716" y="-1106"/>
                      <a:pt x="624188" y="26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4" name="任意多边形: 形状 253">
                <a:extLst>
                  <a:ext uri="{FF2B5EF4-FFF2-40B4-BE49-F238E27FC236}">
                    <a16:creationId xmlns:a16="http://schemas.microsoft.com/office/drawing/2014/main" id="{DFEC3470-9F0B-4B64-BA99-6E0881B331AD}"/>
                  </a:ext>
                </a:extLst>
              </p:cNvPr>
              <p:cNvSpPr/>
              <p:nvPr/>
            </p:nvSpPr>
            <p:spPr>
              <a:xfrm>
                <a:off x="-18268100" y="13075034"/>
                <a:ext cx="1135280" cy="1271978"/>
              </a:xfrm>
              <a:custGeom>
                <a:avLst/>
                <a:gdLst>
                  <a:gd name="connsiteX0" fmla="*/ 755660 w 1135280"/>
                  <a:gd name="connsiteY0" fmla="*/ 651 h 1271978"/>
                  <a:gd name="connsiteX1" fmla="*/ 799592 w 1135280"/>
                  <a:gd name="connsiteY1" fmla="*/ 44963 h 1271978"/>
                  <a:gd name="connsiteX2" fmla="*/ 938116 w 1135280"/>
                  <a:gd name="connsiteY2" fmla="*/ 358767 h 1271978"/>
                  <a:gd name="connsiteX3" fmla="*/ 1135168 w 1135280"/>
                  <a:gd name="connsiteY3" fmla="*/ 828667 h 1271978"/>
                  <a:gd name="connsiteX4" fmla="*/ 1022320 w 1135280"/>
                  <a:gd name="connsiteY4" fmla="*/ 1093187 h 1271978"/>
                  <a:gd name="connsiteX5" fmla="*/ 661064 w 1135280"/>
                  <a:gd name="connsiteY5" fmla="*/ 1270659 h 1271978"/>
                  <a:gd name="connsiteX6" fmla="*/ 287292 w 1135280"/>
                  <a:gd name="connsiteY6" fmla="*/ 941673 h 1271978"/>
                  <a:gd name="connsiteX7" fmla="*/ 31944 w 1135280"/>
                  <a:gd name="connsiteY7" fmla="*/ 511351 h 1271978"/>
                  <a:gd name="connsiteX8" fmla="*/ 0 w 1135280"/>
                  <a:gd name="connsiteY8" fmla="*/ 465593 h 1271978"/>
                  <a:gd name="connsiteX9" fmla="*/ 134428 w 1135280"/>
                  <a:gd name="connsiteY9" fmla="*/ 371467 h 1271978"/>
                  <a:gd name="connsiteX10" fmla="*/ 196840 w 1135280"/>
                  <a:gd name="connsiteY10" fmla="*/ 333375 h 1271978"/>
                  <a:gd name="connsiteX11" fmla="*/ 272152 w 1135280"/>
                  <a:gd name="connsiteY11" fmla="*/ 315231 h 1271978"/>
                  <a:gd name="connsiteX12" fmla="*/ 292100 w 1135280"/>
                  <a:gd name="connsiteY12" fmla="*/ 348759 h 1271978"/>
                  <a:gd name="connsiteX13" fmla="*/ 598192 w 1135280"/>
                  <a:gd name="connsiteY13" fmla="*/ 949647 h 1271978"/>
                  <a:gd name="connsiteX14" fmla="*/ 903792 w 1135280"/>
                  <a:gd name="connsiteY14" fmla="*/ 1001663 h 1271978"/>
                  <a:gd name="connsiteX15" fmla="*/ 902344 w 1135280"/>
                  <a:gd name="connsiteY15" fmla="*/ 714367 h 1271978"/>
                  <a:gd name="connsiteX16" fmla="*/ 598800 w 1135280"/>
                  <a:gd name="connsiteY16" fmla="*/ 191835 h 1271978"/>
                  <a:gd name="connsiteX17" fmla="*/ 563280 w 1135280"/>
                  <a:gd name="connsiteY17" fmla="*/ 124111 h 1271978"/>
                  <a:gd name="connsiteX18" fmla="*/ 723312 w 1135280"/>
                  <a:gd name="connsiteY18" fmla="*/ 10755 h 1271978"/>
                  <a:gd name="connsiteX19" fmla="*/ 755660 w 1135280"/>
                  <a:gd name="connsiteY19" fmla="*/ 651 h 12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5280" h="1271978">
                    <a:moveTo>
                      <a:pt x="755660" y="651"/>
                    </a:moveTo>
                    <a:cubicBezTo>
                      <a:pt x="783324" y="-3351"/>
                      <a:pt x="797196" y="11075"/>
                      <a:pt x="799592" y="44963"/>
                    </a:cubicBezTo>
                    <a:cubicBezTo>
                      <a:pt x="802248" y="82437"/>
                      <a:pt x="839900" y="167735"/>
                      <a:pt x="938116" y="358767"/>
                    </a:cubicBezTo>
                    <a:cubicBezTo>
                      <a:pt x="1143524" y="758293"/>
                      <a:pt x="1135480" y="739111"/>
                      <a:pt x="1135168" y="828667"/>
                    </a:cubicBezTo>
                    <a:cubicBezTo>
                      <a:pt x="1134744" y="950223"/>
                      <a:pt x="1106624" y="1016139"/>
                      <a:pt x="1022320" y="1093187"/>
                    </a:cubicBezTo>
                    <a:cubicBezTo>
                      <a:pt x="925736" y="1181459"/>
                      <a:pt x="758512" y="1263611"/>
                      <a:pt x="661064" y="1270659"/>
                    </a:cubicBezTo>
                    <a:cubicBezTo>
                      <a:pt x="505852" y="1281887"/>
                      <a:pt x="441864" y="1225567"/>
                      <a:pt x="287292" y="941673"/>
                    </a:cubicBezTo>
                    <a:cubicBezTo>
                      <a:pt x="122220" y="638495"/>
                      <a:pt x="65452" y="542829"/>
                      <a:pt x="31944" y="511351"/>
                    </a:cubicBezTo>
                    <a:cubicBezTo>
                      <a:pt x="14376" y="494843"/>
                      <a:pt x="0" y="474253"/>
                      <a:pt x="0" y="465593"/>
                    </a:cubicBezTo>
                    <a:cubicBezTo>
                      <a:pt x="0" y="451969"/>
                      <a:pt x="114972" y="371467"/>
                      <a:pt x="134428" y="371467"/>
                    </a:cubicBezTo>
                    <a:cubicBezTo>
                      <a:pt x="138304" y="371467"/>
                      <a:pt x="166388" y="354325"/>
                      <a:pt x="196840" y="333375"/>
                    </a:cubicBezTo>
                    <a:cubicBezTo>
                      <a:pt x="247160" y="298755"/>
                      <a:pt x="254020" y="297101"/>
                      <a:pt x="272152" y="315231"/>
                    </a:cubicBezTo>
                    <a:cubicBezTo>
                      <a:pt x="283124" y="326205"/>
                      <a:pt x="292100" y="341291"/>
                      <a:pt x="292100" y="348759"/>
                    </a:cubicBezTo>
                    <a:cubicBezTo>
                      <a:pt x="292100" y="387139"/>
                      <a:pt x="470976" y="738283"/>
                      <a:pt x="598192" y="949647"/>
                    </a:cubicBezTo>
                    <a:cubicBezTo>
                      <a:pt x="675744" y="1078495"/>
                      <a:pt x="799928" y="1099631"/>
                      <a:pt x="903792" y="1001663"/>
                    </a:cubicBezTo>
                    <a:cubicBezTo>
                      <a:pt x="979896" y="929883"/>
                      <a:pt x="979604" y="872587"/>
                      <a:pt x="902344" y="714367"/>
                    </a:cubicBezTo>
                    <a:cubicBezTo>
                      <a:pt x="801520" y="507895"/>
                      <a:pt x="657544" y="260047"/>
                      <a:pt x="598800" y="191835"/>
                    </a:cubicBezTo>
                    <a:cubicBezTo>
                      <a:pt x="575088" y="164299"/>
                      <a:pt x="559364" y="134317"/>
                      <a:pt x="563280" y="124111"/>
                    </a:cubicBezTo>
                    <a:cubicBezTo>
                      <a:pt x="571868" y="101731"/>
                      <a:pt x="663552" y="36787"/>
                      <a:pt x="723312" y="10755"/>
                    </a:cubicBezTo>
                    <a:cubicBezTo>
                      <a:pt x="735684" y="5365"/>
                      <a:pt x="746436" y="1983"/>
                      <a:pt x="755660" y="6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5" name="任意多边形: 形状 254">
                <a:extLst>
                  <a:ext uri="{FF2B5EF4-FFF2-40B4-BE49-F238E27FC236}">
                    <a16:creationId xmlns:a16="http://schemas.microsoft.com/office/drawing/2014/main" id="{733BF33D-AF2D-4399-AED7-3BFB5AE3C885}"/>
                  </a:ext>
                </a:extLst>
              </p:cNvPr>
              <p:cNvSpPr/>
              <p:nvPr/>
            </p:nvSpPr>
            <p:spPr>
              <a:xfrm>
                <a:off x="-25988794" y="13220098"/>
                <a:ext cx="1015094" cy="1084502"/>
              </a:xfrm>
              <a:custGeom>
                <a:avLst/>
                <a:gdLst>
                  <a:gd name="connsiteX0" fmla="*/ 754234 w 1015094"/>
                  <a:gd name="connsiteY0" fmla="*/ 435 h 1084502"/>
                  <a:gd name="connsiteX1" fmla="*/ 822306 w 1015094"/>
                  <a:gd name="connsiteY1" fmla="*/ 27477 h 1084502"/>
                  <a:gd name="connsiteX2" fmla="*/ 942070 w 1015094"/>
                  <a:gd name="connsiteY2" fmla="*/ 99345 h 1084502"/>
                  <a:gd name="connsiteX3" fmla="*/ 1015094 w 1015094"/>
                  <a:gd name="connsiteY3" fmla="*/ 157769 h 1084502"/>
                  <a:gd name="connsiteX4" fmla="*/ 956714 w 1015094"/>
                  <a:gd name="connsiteY4" fmla="*/ 259271 h 1084502"/>
                  <a:gd name="connsiteX5" fmla="*/ 580266 w 1015094"/>
                  <a:gd name="connsiteY5" fmla="*/ 886803 h 1084502"/>
                  <a:gd name="connsiteX6" fmla="*/ 308406 w 1015094"/>
                  <a:gd name="connsiteY6" fmla="*/ 1083375 h 1084502"/>
                  <a:gd name="connsiteX7" fmla="*/ 27670 w 1015094"/>
                  <a:gd name="connsiteY7" fmla="*/ 1012067 h 1084502"/>
                  <a:gd name="connsiteX8" fmla="*/ 18470 w 1015094"/>
                  <a:gd name="connsiteY8" fmla="*/ 911573 h 1084502"/>
                  <a:gd name="connsiteX9" fmla="*/ 108066 w 1015094"/>
                  <a:gd name="connsiteY9" fmla="*/ 894399 h 1084502"/>
                  <a:gd name="connsiteX10" fmla="*/ 262950 w 1015094"/>
                  <a:gd name="connsiteY10" fmla="*/ 871471 h 1084502"/>
                  <a:gd name="connsiteX11" fmla="*/ 427102 w 1015094"/>
                  <a:gd name="connsiteY11" fmla="*/ 607403 h 1084502"/>
                  <a:gd name="connsiteX12" fmla="*/ 559798 w 1015094"/>
                  <a:gd name="connsiteY12" fmla="*/ 366103 h 1084502"/>
                  <a:gd name="connsiteX13" fmla="*/ 675470 w 1015094"/>
                  <a:gd name="connsiteY13" fmla="*/ 143855 h 1084502"/>
                  <a:gd name="connsiteX14" fmla="*/ 716658 w 1015094"/>
                  <a:gd name="connsiteY14" fmla="*/ 45429 h 1084502"/>
                  <a:gd name="connsiteX15" fmla="*/ 754234 w 1015094"/>
                  <a:gd name="connsiteY15" fmla="*/ 435 h 108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5094" h="1084502">
                    <a:moveTo>
                      <a:pt x="754234" y="435"/>
                    </a:moveTo>
                    <a:cubicBezTo>
                      <a:pt x="769738" y="-2199"/>
                      <a:pt x="790326" y="7171"/>
                      <a:pt x="822306" y="27477"/>
                    </a:cubicBezTo>
                    <a:cubicBezTo>
                      <a:pt x="848014" y="43797"/>
                      <a:pt x="901906" y="76137"/>
                      <a:pt x="942070" y="99345"/>
                    </a:cubicBezTo>
                    <a:cubicBezTo>
                      <a:pt x="982234" y="122553"/>
                      <a:pt x="1015094" y="148843"/>
                      <a:pt x="1015094" y="157769"/>
                    </a:cubicBezTo>
                    <a:cubicBezTo>
                      <a:pt x="1015094" y="166695"/>
                      <a:pt x="988822" y="212371"/>
                      <a:pt x="956714" y="259271"/>
                    </a:cubicBezTo>
                    <a:cubicBezTo>
                      <a:pt x="898782" y="343887"/>
                      <a:pt x="653498" y="752775"/>
                      <a:pt x="580266" y="886803"/>
                    </a:cubicBezTo>
                    <a:cubicBezTo>
                      <a:pt x="508698" y="1017787"/>
                      <a:pt x="435878" y="1070443"/>
                      <a:pt x="308406" y="1083375"/>
                    </a:cubicBezTo>
                    <a:cubicBezTo>
                      <a:pt x="246806" y="1089627"/>
                      <a:pt x="171238" y="1070431"/>
                      <a:pt x="27670" y="1012067"/>
                    </a:cubicBezTo>
                    <a:cubicBezTo>
                      <a:pt x="-5830" y="998451"/>
                      <a:pt x="-8930" y="964563"/>
                      <a:pt x="18470" y="911573"/>
                    </a:cubicBezTo>
                    <a:cubicBezTo>
                      <a:pt x="40982" y="868045"/>
                      <a:pt x="43734" y="867519"/>
                      <a:pt x="108066" y="894399"/>
                    </a:cubicBezTo>
                    <a:cubicBezTo>
                      <a:pt x="170094" y="920317"/>
                      <a:pt x="236998" y="910413"/>
                      <a:pt x="262950" y="871471"/>
                    </a:cubicBezTo>
                    <a:cubicBezTo>
                      <a:pt x="330302" y="770403"/>
                      <a:pt x="394038" y="667875"/>
                      <a:pt x="427102" y="607403"/>
                    </a:cubicBezTo>
                    <a:cubicBezTo>
                      <a:pt x="448110" y="568987"/>
                      <a:pt x="507822" y="460403"/>
                      <a:pt x="559798" y="366103"/>
                    </a:cubicBezTo>
                    <a:cubicBezTo>
                      <a:pt x="611778" y="271807"/>
                      <a:pt x="663830" y="171793"/>
                      <a:pt x="675470" y="143855"/>
                    </a:cubicBezTo>
                    <a:cubicBezTo>
                      <a:pt x="687118" y="115915"/>
                      <a:pt x="705650" y="71623"/>
                      <a:pt x="716658" y="45429"/>
                    </a:cubicBezTo>
                    <a:cubicBezTo>
                      <a:pt x="728310" y="17711"/>
                      <a:pt x="738730" y="3069"/>
                      <a:pt x="754234" y="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6" name="任意多边形: 形状 255">
                <a:extLst>
                  <a:ext uri="{FF2B5EF4-FFF2-40B4-BE49-F238E27FC236}">
                    <a16:creationId xmlns:a16="http://schemas.microsoft.com/office/drawing/2014/main" id="{D85B6B52-7473-4F79-A7DC-C9F433395A58}"/>
                  </a:ext>
                </a:extLst>
              </p:cNvPr>
              <p:cNvSpPr/>
              <p:nvPr/>
            </p:nvSpPr>
            <p:spPr>
              <a:xfrm>
                <a:off x="-25261946" y="13460964"/>
                <a:ext cx="707347" cy="1105739"/>
              </a:xfrm>
              <a:custGeom>
                <a:avLst/>
                <a:gdLst>
                  <a:gd name="connsiteX0" fmla="*/ 433015 w 707347"/>
                  <a:gd name="connsiteY0" fmla="*/ 270 h 1105739"/>
                  <a:gd name="connsiteX1" fmla="*/ 578335 w 707347"/>
                  <a:gd name="connsiteY1" fmla="*/ 62578 h 1105739"/>
                  <a:gd name="connsiteX2" fmla="*/ 707347 w 707347"/>
                  <a:gd name="connsiteY2" fmla="*/ 144566 h 1105739"/>
                  <a:gd name="connsiteX3" fmla="*/ 661347 w 707347"/>
                  <a:gd name="connsiteY3" fmla="*/ 223106 h 1105739"/>
                  <a:gd name="connsiteX4" fmla="*/ 390707 w 707347"/>
                  <a:gd name="connsiteY4" fmla="*/ 760238 h 1105739"/>
                  <a:gd name="connsiteX5" fmla="*/ 338031 w 707347"/>
                  <a:gd name="connsiteY5" fmla="*/ 880888 h 1105739"/>
                  <a:gd name="connsiteX6" fmla="*/ 301891 w 707347"/>
                  <a:gd name="connsiteY6" fmla="*/ 999690 h 1105739"/>
                  <a:gd name="connsiteX7" fmla="*/ 266355 w 707347"/>
                  <a:gd name="connsiteY7" fmla="*/ 1104710 h 1105739"/>
                  <a:gd name="connsiteX8" fmla="*/ 623 w 707347"/>
                  <a:gd name="connsiteY8" fmla="*/ 969482 h 1105739"/>
                  <a:gd name="connsiteX9" fmla="*/ 25667 w 707347"/>
                  <a:gd name="connsiteY9" fmla="*/ 903470 h 1105739"/>
                  <a:gd name="connsiteX10" fmla="*/ 402155 w 707347"/>
                  <a:gd name="connsiteY10" fmla="*/ 61834 h 1105739"/>
                  <a:gd name="connsiteX11" fmla="*/ 423499 w 707347"/>
                  <a:gd name="connsiteY11" fmla="*/ 7858 h 1105739"/>
                  <a:gd name="connsiteX12" fmla="*/ 433015 w 707347"/>
                  <a:gd name="connsiteY12" fmla="*/ 270 h 110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7347" h="1105739">
                    <a:moveTo>
                      <a:pt x="433015" y="270"/>
                    </a:moveTo>
                    <a:cubicBezTo>
                      <a:pt x="446547" y="-2250"/>
                      <a:pt x="477839" y="12460"/>
                      <a:pt x="578335" y="62578"/>
                    </a:cubicBezTo>
                    <a:cubicBezTo>
                      <a:pt x="649291" y="97962"/>
                      <a:pt x="707347" y="134858"/>
                      <a:pt x="707347" y="144566"/>
                    </a:cubicBezTo>
                    <a:cubicBezTo>
                      <a:pt x="707347" y="154278"/>
                      <a:pt x="686647" y="189618"/>
                      <a:pt x="661347" y="223106"/>
                    </a:cubicBezTo>
                    <a:cubicBezTo>
                      <a:pt x="616347" y="282670"/>
                      <a:pt x="471155" y="570826"/>
                      <a:pt x="390707" y="760238"/>
                    </a:cubicBezTo>
                    <a:cubicBezTo>
                      <a:pt x="368459" y="812626"/>
                      <a:pt x="344751" y="866918"/>
                      <a:pt x="338031" y="880888"/>
                    </a:cubicBezTo>
                    <a:cubicBezTo>
                      <a:pt x="331307" y="894858"/>
                      <a:pt x="315043" y="948318"/>
                      <a:pt x="301891" y="999690"/>
                    </a:cubicBezTo>
                    <a:cubicBezTo>
                      <a:pt x="288739" y="1051058"/>
                      <a:pt x="272747" y="1098318"/>
                      <a:pt x="266355" y="1104710"/>
                    </a:cubicBezTo>
                    <a:cubicBezTo>
                      <a:pt x="252847" y="1118218"/>
                      <a:pt x="10343" y="994810"/>
                      <a:pt x="623" y="969482"/>
                    </a:cubicBezTo>
                    <a:cubicBezTo>
                      <a:pt x="-2833" y="960472"/>
                      <a:pt x="8435" y="930766"/>
                      <a:pt x="25667" y="903470"/>
                    </a:cubicBezTo>
                    <a:cubicBezTo>
                      <a:pt x="79827" y="817674"/>
                      <a:pt x="347483" y="219336"/>
                      <a:pt x="402155" y="61834"/>
                    </a:cubicBezTo>
                    <a:cubicBezTo>
                      <a:pt x="410623" y="37440"/>
                      <a:pt x="420231" y="13152"/>
                      <a:pt x="423499" y="7858"/>
                    </a:cubicBezTo>
                    <a:cubicBezTo>
                      <a:pt x="425967" y="3862"/>
                      <a:pt x="428507" y="1110"/>
                      <a:pt x="433015" y="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7" name="任意多边形: 形状 256">
                <a:extLst>
                  <a:ext uri="{FF2B5EF4-FFF2-40B4-BE49-F238E27FC236}">
                    <a16:creationId xmlns:a16="http://schemas.microsoft.com/office/drawing/2014/main" id="{0BE26498-5B25-4FF8-89CF-227416EC6393}"/>
                  </a:ext>
                </a:extLst>
              </p:cNvPr>
              <p:cNvSpPr/>
              <p:nvPr/>
            </p:nvSpPr>
            <p:spPr>
              <a:xfrm>
                <a:off x="-19411100" y="13732081"/>
                <a:ext cx="1023486" cy="1214704"/>
              </a:xfrm>
              <a:custGeom>
                <a:avLst/>
                <a:gdLst>
                  <a:gd name="connsiteX0" fmla="*/ 686568 w 1023486"/>
                  <a:gd name="connsiteY0" fmla="*/ 1712 h 1214704"/>
                  <a:gd name="connsiteX1" fmla="*/ 716112 w 1023486"/>
                  <a:gd name="connsiteY1" fmla="*/ 16896 h 1214704"/>
                  <a:gd name="connsiteX2" fmla="*/ 738816 w 1023486"/>
                  <a:gd name="connsiteY2" fmla="*/ 250688 h 1214704"/>
                  <a:gd name="connsiteX3" fmla="*/ 678628 w 1023486"/>
                  <a:gd name="connsiteY3" fmla="*/ 240308 h 1214704"/>
                  <a:gd name="connsiteX4" fmla="*/ 374296 w 1023486"/>
                  <a:gd name="connsiteY4" fmla="*/ 255112 h 1214704"/>
                  <a:gd name="connsiteX5" fmla="*/ 290912 w 1023486"/>
                  <a:gd name="connsiteY5" fmla="*/ 326860 h 1214704"/>
                  <a:gd name="connsiteX6" fmla="*/ 282096 w 1023486"/>
                  <a:gd name="connsiteY6" fmla="*/ 685972 h 1214704"/>
                  <a:gd name="connsiteX7" fmla="*/ 570788 w 1023486"/>
                  <a:gd name="connsiteY7" fmla="*/ 1035222 h 1214704"/>
                  <a:gd name="connsiteX8" fmla="*/ 737600 w 1023486"/>
                  <a:gd name="connsiteY8" fmla="*/ 976868 h 1214704"/>
                  <a:gd name="connsiteX9" fmla="*/ 643612 w 1023486"/>
                  <a:gd name="connsiteY9" fmla="*/ 688692 h 1214704"/>
                  <a:gd name="connsiteX10" fmla="*/ 618968 w 1023486"/>
                  <a:gd name="connsiteY10" fmla="*/ 627076 h 1214704"/>
                  <a:gd name="connsiteX11" fmla="*/ 898264 w 1023486"/>
                  <a:gd name="connsiteY11" fmla="*/ 532932 h 1214704"/>
                  <a:gd name="connsiteX12" fmla="*/ 914400 w 1023486"/>
                  <a:gd name="connsiteY12" fmla="*/ 567196 h 1214704"/>
                  <a:gd name="connsiteX13" fmla="*/ 1005248 w 1023486"/>
                  <a:gd name="connsiteY13" fmla="*/ 903250 h 1214704"/>
                  <a:gd name="connsiteX14" fmla="*/ 1020296 w 1023486"/>
                  <a:gd name="connsiteY14" fmla="*/ 979450 h 1214704"/>
                  <a:gd name="connsiteX15" fmla="*/ 665972 w 1023486"/>
                  <a:gd name="connsiteY15" fmla="*/ 1168192 h 1214704"/>
                  <a:gd name="connsiteX16" fmla="*/ 472420 w 1023486"/>
                  <a:gd name="connsiteY16" fmla="*/ 1214700 h 1214704"/>
                  <a:gd name="connsiteX17" fmla="*/ 104392 w 1023486"/>
                  <a:gd name="connsiteY17" fmla="*/ 985984 h 1214704"/>
                  <a:gd name="connsiteX18" fmla="*/ 0 w 1023486"/>
                  <a:gd name="connsiteY18" fmla="*/ 582100 h 1214704"/>
                  <a:gd name="connsiteX19" fmla="*/ 38732 w 1023486"/>
                  <a:gd name="connsiteY19" fmla="*/ 381816 h 1214704"/>
                  <a:gd name="connsiteX20" fmla="*/ 277384 w 1023486"/>
                  <a:gd name="connsiteY20" fmla="*/ 142540 h 1214704"/>
                  <a:gd name="connsiteX21" fmla="*/ 492056 w 1023486"/>
                  <a:gd name="connsiteY21" fmla="*/ 58230 h 1214704"/>
                  <a:gd name="connsiteX22" fmla="*/ 641352 w 1023486"/>
                  <a:gd name="connsiteY22" fmla="*/ 3060 h 1214704"/>
                  <a:gd name="connsiteX23" fmla="*/ 686568 w 1023486"/>
                  <a:gd name="connsiteY23" fmla="*/ 1712 h 121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3486" h="1214704">
                    <a:moveTo>
                      <a:pt x="686568" y="1712"/>
                    </a:moveTo>
                    <a:cubicBezTo>
                      <a:pt x="700384" y="4268"/>
                      <a:pt x="711592" y="9582"/>
                      <a:pt x="716112" y="16896"/>
                    </a:cubicBezTo>
                    <a:cubicBezTo>
                      <a:pt x="729188" y="38050"/>
                      <a:pt x="748860" y="240644"/>
                      <a:pt x="738816" y="250688"/>
                    </a:cubicBezTo>
                    <a:cubicBezTo>
                      <a:pt x="733088" y="256416"/>
                      <a:pt x="706000" y="251748"/>
                      <a:pt x="678628" y="240308"/>
                    </a:cubicBezTo>
                    <a:cubicBezTo>
                      <a:pt x="614460" y="213500"/>
                      <a:pt x="461088" y="220960"/>
                      <a:pt x="374296" y="255112"/>
                    </a:cubicBezTo>
                    <a:cubicBezTo>
                      <a:pt x="325148" y="274452"/>
                      <a:pt x="307692" y="289472"/>
                      <a:pt x="290912" y="326860"/>
                    </a:cubicBezTo>
                    <a:cubicBezTo>
                      <a:pt x="245764" y="427448"/>
                      <a:pt x="242704" y="552216"/>
                      <a:pt x="282096" y="685972"/>
                    </a:cubicBezTo>
                    <a:cubicBezTo>
                      <a:pt x="347744" y="908872"/>
                      <a:pt x="452188" y="1035222"/>
                      <a:pt x="570788" y="1035222"/>
                    </a:cubicBezTo>
                    <a:cubicBezTo>
                      <a:pt x="616996" y="1035222"/>
                      <a:pt x="718696" y="999646"/>
                      <a:pt x="737600" y="976868"/>
                    </a:cubicBezTo>
                    <a:cubicBezTo>
                      <a:pt x="757872" y="952444"/>
                      <a:pt x="694976" y="759602"/>
                      <a:pt x="643612" y="688692"/>
                    </a:cubicBezTo>
                    <a:cubicBezTo>
                      <a:pt x="621756" y="658524"/>
                      <a:pt x="611976" y="634068"/>
                      <a:pt x="618968" y="627076"/>
                    </a:cubicBezTo>
                    <a:cubicBezTo>
                      <a:pt x="637980" y="608062"/>
                      <a:pt x="880776" y="526222"/>
                      <a:pt x="898264" y="532932"/>
                    </a:cubicBezTo>
                    <a:cubicBezTo>
                      <a:pt x="907140" y="536338"/>
                      <a:pt x="914400" y="551756"/>
                      <a:pt x="914400" y="567196"/>
                    </a:cubicBezTo>
                    <a:cubicBezTo>
                      <a:pt x="914400" y="631284"/>
                      <a:pt x="966824" y="825198"/>
                      <a:pt x="1005248" y="903250"/>
                    </a:cubicBezTo>
                    <a:cubicBezTo>
                      <a:pt x="1022576" y="938440"/>
                      <a:pt x="1027472" y="963250"/>
                      <a:pt x="1020296" y="979450"/>
                    </a:cubicBezTo>
                    <a:cubicBezTo>
                      <a:pt x="1007796" y="1007656"/>
                      <a:pt x="829472" y="1102644"/>
                      <a:pt x="665972" y="1168192"/>
                    </a:cubicBezTo>
                    <a:cubicBezTo>
                      <a:pt x="577920" y="1203488"/>
                      <a:pt x="532456" y="1214412"/>
                      <a:pt x="472420" y="1214700"/>
                    </a:cubicBezTo>
                    <a:cubicBezTo>
                      <a:pt x="323556" y="1215412"/>
                      <a:pt x="188744" y="1131632"/>
                      <a:pt x="104392" y="985984"/>
                    </a:cubicBezTo>
                    <a:cubicBezTo>
                      <a:pt x="26584" y="851644"/>
                      <a:pt x="0" y="748788"/>
                      <a:pt x="0" y="582100"/>
                    </a:cubicBezTo>
                    <a:cubicBezTo>
                      <a:pt x="0" y="476602"/>
                      <a:pt x="4196" y="454912"/>
                      <a:pt x="38732" y="381816"/>
                    </a:cubicBezTo>
                    <a:cubicBezTo>
                      <a:pt x="98272" y="255800"/>
                      <a:pt x="169072" y="184816"/>
                      <a:pt x="277384" y="142540"/>
                    </a:cubicBezTo>
                    <a:cubicBezTo>
                      <a:pt x="327312" y="123052"/>
                      <a:pt x="423916" y="85112"/>
                      <a:pt x="492056" y="58230"/>
                    </a:cubicBezTo>
                    <a:cubicBezTo>
                      <a:pt x="560200" y="31348"/>
                      <a:pt x="627380" y="6520"/>
                      <a:pt x="641352" y="3060"/>
                    </a:cubicBezTo>
                    <a:cubicBezTo>
                      <a:pt x="656320" y="-648"/>
                      <a:pt x="672752" y="-846"/>
                      <a:pt x="686568" y="17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8" name="任意多边形: 形状 257">
                <a:extLst>
                  <a:ext uri="{FF2B5EF4-FFF2-40B4-BE49-F238E27FC236}">
                    <a16:creationId xmlns:a16="http://schemas.microsoft.com/office/drawing/2014/main" id="{CEB48B89-AE56-499F-ADCC-83E9FD3709B2}"/>
                  </a:ext>
                </a:extLst>
              </p:cNvPr>
              <p:cNvSpPr/>
              <p:nvPr/>
            </p:nvSpPr>
            <p:spPr>
              <a:xfrm>
                <a:off x="-24868915" y="13778455"/>
                <a:ext cx="955695" cy="1206645"/>
              </a:xfrm>
              <a:custGeom>
                <a:avLst/>
                <a:gdLst>
                  <a:gd name="connsiteX0" fmla="*/ 706872 w 955695"/>
                  <a:gd name="connsiteY0" fmla="*/ 53 h 1206645"/>
                  <a:gd name="connsiteX1" fmla="*/ 734768 w 955695"/>
                  <a:gd name="connsiteY1" fmla="*/ 3339 h 1206645"/>
                  <a:gd name="connsiteX2" fmla="*/ 800648 w 955695"/>
                  <a:gd name="connsiteY2" fmla="*/ 17243 h 1206645"/>
                  <a:gd name="connsiteX3" fmla="*/ 866768 w 955695"/>
                  <a:gd name="connsiteY3" fmla="*/ 36051 h 1206645"/>
                  <a:gd name="connsiteX4" fmla="*/ 936492 w 955695"/>
                  <a:gd name="connsiteY4" fmla="*/ 380587 h 1206645"/>
                  <a:gd name="connsiteX5" fmla="*/ 900584 w 955695"/>
                  <a:gd name="connsiteY5" fmla="*/ 942155 h 1206645"/>
                  <a:gd name="connsiteX6" fmla="*/ 892168 w 955695"/>
                  <a:gd name="connsiteY6" fmla="*/ 1206645 h 1206645"/>
                  <a:gd name="connsiteX7" fmla="*/ 860416 w 955695"/>
                  <a:gd name="connsiteY7" fmla="*/ 1200391 h 1206645"/>
                  <a:gd name="connsiteX8" fmla="*/ 711192 w 955695"/>
                  <a:gd name="connsiteY8" fmla="*/ 1152739 h 1206645"/>
                  <a:gd name="connsiteX9" fmla="*/ 605488 w 955695"/>
                  <a:gd name="connsiteY9" fmla="*/ 980111 h 1206645"/>
                  <a:gd name="connsiteX10" fmla="*/ 621360 w 955695"/>
                  <a:gd name="connsiteY10" fmla="*/ 806409 h 1206645"/>
                  <a:gd name="connsiteX11" fmla="*/ 625468 w 955695"/>
                  <a:gd name="connsiteY11" fmla="*/ 719219 h 1206645"/>
                  <a:gd name="connsiteX12" fmla="*/ 523868 w 955695"/>
                  <a:gd name="connsiteY12" fmla="*/ 678071 h 1206645"/>
                  <a:gd name="connsiteX13" fmla="*/ 409568 w 955695"/>
                  <a:gd name="connsiteY13" fmla="*/ 641591 h 1206645"/>
                  <a:gd name="connsiteX14" fmla="*/ 265136 w 955695"/>
                  <a:gd name="connsiteY14" fmla="*/ 909471 h 1206645"/>
                  <a:gd name="connsiteX15" fmla="*/ 158236 w 955695"/>
                  <a:gd name="connsiteY15" fmla="*/ 933111 h 1206645"/>
                  <a:gd name="connsiteX16" fmla="*/ 55820 w 955695"/>
                  <a:gd name="connsiteY16" fmla="*/ 892607 h 1206645"/>
                  <a:gd name="connsiteX17" fmla="*/ 372 w 955695"/>
                  <a:gd name="connsiteY17" fmla="*/ 865491 h 1206645"/>
                  <a:gd name="connsiteX18" fmla="*/ 50584 w 955695"/>
                  <a:gd name="connsiteY18" fmla="*/ 782171 h 1206645"/>
                  <a:gd name="connsiteX19" fmla="*/ 238016 w 955695"/>
                  <a:gd name="connsiteY19" fmla="*/ 563397 h 1206645"/>
                  <a:gd name="connsiteX20" fmla="*/ 659680 w 955695"/>
                  <a:gd name="connsiteY20" fmla="*/ 31675 h 1206645"/>
                  <a:gd name="connsiteX21" fmla="*/ 706872 w 955695"/>
                  <a:gd name="connsiteY21" fmla="*/ 53 h 1206645"/>
                  <a:gd name="connsiteX22" fmla="*/ 663568 w 955695"/>
                  <a:gd name="connsiteY22" fmla="*/ 288611 h 1206645"/>
                  <a:gd name="connsiteX23" fmla="*/ 587368 w 955695"/>
                  <a:gd name="connsiteY23" fmla="*/ 391025 h 1206645"/>
                  <a:gd name="connsiteX24" fmla="*/ 511168 w 955695"/>
                  <a:gd name="connsiteY24" fmla="*/ 507959 h 1206645"/>
                  <a:gd name="connsiteX25" fmla="*/ 584496 w 955695"/>
                  <a:gd name="connsiteY25" fmla="*/ 554279 h 1206645"/>
                  <a:gd name="connsiteX26" fmla="*/ 656080 w 955695"/>
                  <a:gd name="connsiteY26" fmla="*/ 574737 h 1206645"/>
                  <a:gd name="connsiteX27" fmla="*/ 658952 w 955695"/>
                  <a:gd name="connsiteY27" fmla="*/ 426003 h 1206645"/>
                  <a:gd name="connsiteX28" fmla="*/ 663568 w 955695"/>
                  <a:gd name="connsiteY28" fmla="*/ 288611 h 120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5695" h="1206645">
                    <a:moveTo>
                      <a:pt x="706872" y="53"/>
                    </a:moveTo>
                    <a:cubicBezTo>
                      <a:pt x="714320" y="311"/>
                      <a:pt x="723340" y="1511"/>
                      <a:pt x="734768" y="3339"/>
                    </a:cubicBezTo>
                    <a:cubicBezTo>
                      <a:pt x="762576" y="7787"/>
                      <a:pt x="792220" y="14043"/>
                      <a:pt x="800648" y="17243"/>
                    </a:cubicBezTo>
                    <a:cubicBezTo>
                      <a:pt x="809072" y="20443"/>
                      <a:pt x="838828" y="28909"/>
                      <a:pt x="866768" y="36051"/>
                    </a:cubicBezTo>
                    <a:cubicBezTo>
                      <a:pt x="971360" y="62793"/>
                      <a:pt x="967616" y="44303"/>
                      <a:pt x="936492" y="380587"/>
                    </a:cubicBezTo>
                    <a:cubicBezTo>
                      <a:pt x="921372" y="543979"/>
                      <a:pt x="905212" y="796683"/>
                      <a:pt x="900584" y="942155"/>
                    </a:cubicBezTo>
                    <a:lnTo>
                      <a:pt x="892168" y="1206645"/>
                    </a:lnTo>
                    <a:lnTo>
                      <a:pt x="860416" y="1200391"/>
                    </a:lnTo>
                    <a:cubicBezTo>
                      <a:pt x="842956" y="1196951"/>
                      <a:pt x="775804" y="1175507"/>
                      <a:pt x="711192" y="1152739"/>
                    </a:cubicBezTo>
                    <a:cubicBezTo>
                      <a:pt x="580440" y="1106665"/>
                      <a:pt x="586848" y="1117123"/>
                      <a:pt x="605488" y="980111"/>
                    </a:cubicBezTo>
                    <a:cubicBezTo>
                      <a:pt x="611960" y="932527"/>
                      <a:pt x="619104" y="854363"/>
                      <a:pt x="621360" y="806409"/>
                    </a:cubicBezTo>
                    <a:lnTo>
                      <a:pt x="625468" y="719219"/>
                    </a:lnTo>
                    <a:lnTo>
                      <a:pt x="523868" y="678071"/>
                    </a:lnTo>
                    <a:cubicBezTo>
                      <a:pt x="467988" y="655441"/>
                      <a:pt x="416552" y="639023"/>
                      <a:pt x="409568" y="641591"/>
                    </a:cubicBezTo>
                    <a:cubicBezTo>
                      <a:pt x="388232" y="649431"/>
                      <a:pt x="278992" y="852043"/>
                      <a:pt x="265136" y="909471"/>
                    </a:cubicBezTo>
                    <a:cubicBezTo>
                      <a:pt x="249844" y="972847"/>
                      <a:pt x="234324" y="976279"/>
                      <a:pt x="158236" y="933111"/>
                    </a:cubicBezTo>
                    <a:cubicBezTo>
                      <a:pt x="128828" y="916427"/>
                      <a:pt x="82740" y="898199"/>
                      <a:pt x="55820" y="892607"/>
                    </a:cubicBezTo>
                    <a:cubicBezTo>
                      <a:pt x="28900" y="887011"/>
                      <a:pt x="3948" y="874809"/>
                      <a:pt x="372" y="865491"/>
                    </a:cubicBezTo>
                    <a:cubicBezTo>
                      <a:pt x="-3204" y="856171"/>
                      <a:pt x="19392" y="818679"/>
                      <a:pt x="50584" y="782171"/>
                    </a:cubicBezTo>
                    <a:cubicBezTo>
                      <a:pt x="81780" y="745665"/>
                      <a:pt x="166124" y="647217"/>
                      <a:pt x="238016" y="563397"/>
                    </a:cubicBezTo>
                    <a:cubicBezTo>
                      <a:pt x="362160" y="418659"/>
                      <a:pt x="606944" y="109983"/>
                      <a:pt x="659680" y="31675"/>
                    </a:cubicBezTo>
                    <a:cubicBezTo>
                      <a:pt x="676312" y="6983"/>
                      <a:pt x="684524" y="-721"/>
                      <a:pt x="706872" y="53"/>
                    </a:cubicBezTo>
                    <a:close/>
                    <a:moveTo>
                      <a:pt x="663568" y="288611"/>
                    </a:moveTo>
                    <a:lnTo>
                      <a:pt x="587368" y="391025"/>
                    </a:lnTo>
                    <a:cubicBezTo>
                      <a:pt x="545456" y="447353"/>
                      <a:pt x="511168" y="499973"/>
                      <a:pt x="511168" y="507959"/>
                    </a:cubicBezTo>
                    <a:cubicBezTo>
                      <a:pt x="511168" y="515947"/>
                      <a:pt x="544164" y="536789"/>
                      <a:pt x="584496" y="554279"/>
                    </a:cubicBezTo>
                    <a:cubicBezTo>
                      <a:pt x="624824" y="571769"/>
                      <a:pt x="657036" y="580975"/>
                      <a:pt x="656080" y="574737"/>
                    </a:cubicBezTo>
                    <a:cubicBezTo>
                      <a:pt x="655120" y="568501"/>
                      <a:pt x="656416" y="501571"/>
                      <a:pt x="658952" y="426003"/>
                    </a:cubicBezTo>
                    <a:lnTo>
                      <a:pt x="663568" y="2886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9" name="任意多边形: 形状 258">
                <a:extLst>
                  <a:ext uri="{FF2B5EF4-FFF2-40B4-BE49-F238E27FC236}">
                    <a16:creationId xmlns:a16="http://schemas.microsoft.com/office/drawing/2014/main" id="{40635958-6A21-4AA5-BEED-7F0273ABE380}"/>
                  </a:ext>
                </a:extLst>
              </p:cNvPr>
              <p:cNvSpPr/>
              <p:nvPr/>
            </p:nvSpPr>
            <p:spPr>
              <a:xfrm>
                <a:off x="-20437338" y="14046855"/>
                <a:ext cx="998467" cy="1248101"/>
              </a:xfrm>
              <a:custGeom>
                <a:avLst/>
                <a:gdLst>
                  <a:gd name="connsiteX0" fmla="*/ 784939 w 998467"/>
                  <a:gd name="connsiteY0" fmla="*/ 295 h 1248101"/>
                  <a:gd name="connsiteX1" fmla="*/ 831575 w 998467"/>
                  <a:gd name="connsiteY1" fmla="*/ 121279 h 1248101"/>
                  <a:gd name="connsiteX2" fmla="*/ 854991 w 998467"/>
                  <a:gd name="connsiteY2" fmla="*/ 324479 h 1248101"/>
                  <a:gd name="connsiteX3" fmla="*/ 924519 w 998467"/>
                  <a:gd name="connsiteY3" fmla="*/ 739497 h 1248101"/>
                  <a:gd name="connsiteX4" fmla="*/ 944023 w 998467"/>
                  <a:gd name="connsiteY4" fmla="*/ 834747 h 1248101"/>
                  <a:gd name="connsiteX5" fmla="*/ 978059 w 998467"/>
                  <a:gd name="connsiteY5" fmla="*/ 971593 h 1248101"/>
                  <a:gd name="connsiteX6" fmla="*/ 997599 w 998467"/>
                  <a:gd name="connsiteY6" fmla="*/ 1070821 h 1248101"/>
                  <a:gd name="connsiteX7" fmla="*/ 916427 w 998467"/>
                  <a:gd name="connsiteY7" fmla="*/ 1090761 h 1248101"/>
                  <a:gd name="connsiteX8" fmla="*/ 816351 w 998467"/>
                  <a:gd name="connsiteY8" fmla="*/ 1116383 h 1248101"/>
                  <a:gd name="connsiteX9" fmla="*/ 611643 w 998467"/>
                  <a:gd name="connsiteY9" fmla="*/ 928757 h 1248101"/>
                  <a:gd name="connsiteX10" fmla="*/ 535443 w 998467"/>
                  <a:gd name="connsiteY10" fmla="*/ 839411 h 1248101"/>
                  <a:gd name="connsiteX11" fmla="*/ 384891 w 998467"/>
                  <a:gd name="connsiteY11" fmla="*/ 658105 h 1248101"/>
                  <a:gd name="connsiteX12" fmla="*/ 259207 w 998467"/>
                  <a:gd name="connsiteY12" fmla="*/ 545491 h 1248101"/>
                  <a:gd name="connsiteX13" fmla="*/ 301995 w 998467"/>
                  <a:gd name="connsiteY13" fmla="*/ 783947 h 1248101"/>
                  <a:gd name="connsiteX14" fmla="*/ 341495 w 998467"/>
                  <a:gd name="connsiteY14" fmla="*/ 929997 h 1248101"/>
                  <a:gd name="connsiteX15" fmla="*/ 399515 w 998467"/>
                  <a:gd name="connsiteY15" fmla="*/ 1106063 h 1248101"/>
                  <a:gd name="connsiteX16" fmla="*/ 361111 w 998467"/>
                  <a:gd name="connsiteY16" fmla="*/ 1209535 h 1248101"/>
                  <a:gd name="connsiteX17" fmla="*/ 265939 w 998467"/>
                  <a:gd name="connsiteY17" fmla="*/ 1228421 h 1248101"/>
                  <a:gd name="connsiteX18" fmla="*/ 200515 w 998467"/>
                  <a:gd name="connsiteY18" fmla="*/ 1247357 h 1248101"/>
                  <a:gd name="connsiteX19" fmla="*/ 135971 w 998467"/>
                  <a:gd name="connsiteY19" fmla="*/ 898247 h 1248101"/>
                  <a:gd name="connsiteX20" fmla="*/ 94015 w 998467"/>
                  <a:gd name="connsiteY20" fmla="*/ 631547 h 1248101"/>
                  <a:gd name="connsiteX21" fmla="*/ 62911 w 998467"/>
                  <a:gd name="connsiteY21" fmla="*/ 450885 h 1248101"/>
                  <a:gd name="connsiteX22" fmla="*/ 23179 w 998467"/>
                  <a:gd name="connsiteY22" fmla="*/ 289363 h 1248101"/>
                  <a:gd name="connsiteX23" fmla="*/ 124539 w 998467"/>
                  <a:gd name="connsiteY23" fmla="*/ 135499 h 1248101"/>
                  <a:gd name="connsiteX24" fmla="*/ 391855 w 998467"/>
                  <a:gd name="connsiteY24" fmla="*/ 246163 h 1248101"/>
                  <a:gd name="connsiteX25" fmla="*/ 686727 w 998467"/>
                  <a:gd name="connsiteY25" fmla="*/ 606147 h 1248101"/>
                  <a:gd name="connsiteX26" fmla="*/ 725315 w 998467"/>
                  <a:gd name="connsiteY26" fmla="*/ 650597 h 1248101"/>
                  <a:gd name="connsiteX27" fmla="*/ 716183 w 998467"/>
                  <a:gd name="connsiteY27" fmla="*/ 580747 h 1248101"/>
                  <a:gd name="connsiteX28" fmla="*/ 612647 w 998467"/>
                  <a:gd name="connsiteY28" fmla="*/ 157343 h 1248101"/>
                  <a:gd name="connsiteX29" fmla="*/ 648415 w 998467"/>
                  <a:gd name="connsiteY29" fmla="*/ 34631 h 1248101"/>
                  <a:gd name="connsiteX30" fmla="*/ 727791 w 998467"/>
                  <a:gd name="connsiteY30" fmla="*/ 9025 h 1248101"/>
                  <a:gd name="connsiteX31" fmla="*/ 784939 w 998467"/>
                  <a:gd name="connsiteY31" fmla="*/ 295 h 124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98467" h="1248101">
                    <a:moveTo>
                      <a:pt x="784939" y="295"/>
                    </a:moveTo>
                    <a:cubicBezTo>
                      <a:pt x="815159" y="2771"/>
                      <a:pt x="817407" y="8601"/>
                      <a:pt x="831575" y="121279"/>
                    </a:cubicBezTo>
                    <a:cubicBezTo>
                      <a:pt x="839759" y="186391"/>
                      <a:pt x="850295" y="277831"/>
                      <a:pt x="854991" y="324479"/>
                    </a:cubicBezTo>
                    <a:cubicBezTo>
                      <a:pt x="863799" y="412051"/>
                      <a:pt x="903675" y="650063"/>
                      <a:pt x="924519" y="739497"/>
                    </a:cubicBezTo>
                    <a:cubicBezTo>
                      <a:pt x="931031" y="767435"/>
                      <a:pt x="939807" y="810299"/>
                      <a:pt x="944023" y="834747"/>
                    </a:cubicBezTo>
                    <a:cubicBezTo>
                      <a:pt x="948239" y="859195"/>
                      <a:pt x="963555" y="920775"/>
                      <a:pt x="978059" y="971593"/>
                    </a:cubicBezTo>
                    <a:cubicBezTo>
                      <a:pt x="992563" y="1022411"/>
                      <a:pt x="1001355" y="1067065"/>
                      <a:pt x="997599" y="1070821"/>
                    </a:cubicBezTo>
                    <a:cubicBezTo>
                      <a:pt x="993843" y="1074579"/>
                      <a:pt x="957315" y="1083551"/>
                      <a:pt x="916427" y="1090761"/>
                    </a:cubicBezTo>
                    <a:cubicBezTo>
                      <a:pt x="875543" y="1097971"/>
                      <a:pt x="830507" y="1109501"/>
                      <a:pt x="816351" y="1116383"/>
                    </a:cubicBezTo>
                    <a:cubicBezTo>
                      <a:pt x="789407" y="1129483"/>
                      <a:pt x="753719" y="1096771"/>
                      <a:pt x="611643" y="928757"/>
                    </a:cubicBezTo>
                    <a:cubicBezTo>
                      <a:pt x="582687" y="894515"/>
                      <a:pt x="548395" y="854309"/>
                      <a:pt x="535443" y="839411"/>
                    </a:cubicBezTo>
                    <a:cubicBezTo>
                      <a:pt x="522487" y="824511"/>
                      <a:pt x="454739" y="742925"/>
                      <a:pt x="384891" y="658105"/>
                    </a:cubicBezTo>
                    <a:cubicBezTo>
                      <a:pt x="265991" y="513725"/>
                      <a:pt x="257975" y="506541"/>
                      <a:pt x="259207" y="545491"/>
                    </a:cubicBezTo>
                    <a:cubicBezTo>
                      <a:pt x="260627" y="590187"/>
                      <a:pt x="282415" y="711619"/>
                      <a:pt x="301995" y="783947"/>
                    </a:cubicBezTo>
                    <a:lnTo>
                      <a:pt x="341495" y="929997"/>
                    </a:lnTo>
                    <a:cubicBezTo>
                      <a:pt x="356607" y="985877"/>
                      <a:pt x="382711" y="1065107"/>
                      <a:pt x="399515" y="1106063"/>
                    </a:cubicBezTo>
                    <a:cubicBezTo>
                      <a:pt x="435407" y="1193563"/>
                      <a:pt x="425727" y="1219641"/>
                      <a:pt x="361111" y="1209535"/>
                    </a:cubicBezTo>
                    <a:cubicBezTo>
                      <a:pt x="336743" y="1205723"/>
                      <a:pt x="299955" y="1213025"/>
                      <a:pt x="265939" y="1228421"/>
                    </a:cubicBezTo>
                    <a:cubicBezTo>
                      <a:pt x="235439" y="1242227"/>
                      <a:pt x="205999" y="1250747"/>
                      <a:pt x="200515" y="1247357"/>
                    </a:cubicBezTo>
                    <a:cubicBezTo>
                      <a:pt x="189319" y="1240439"/>
                      <a:pt x="172579" y="1149883"/>
                      <a:pt x="135971" y="898247"/>
                    </a:cubicBezTo>
                    <a:cubicBezTo>
                      <a:pt x="122251" y="803949"/>
                      <a:pt x="103371" y="683935"/>
                      <a:pt x="94015" y="631547"/>
                    </a:cubicBezTo>
                    <a:cubicBezTo>
                      <a:pt x="84655" y="579159"/>
                      <a:pt x="70659" y="497863"/>
                      <a:pt x="62911" y="450885"/>
                    </a:cubicBezTo>
                    <a:cubicBezTo>
                      <a:pt x="55159" y="403911"/>
                      <a:pt x="37283" y="331223"/>
                      <a:pt x="23179" y="289363"/>
                    </a:cubicBezTo>
                    <a:cubicBezTo>
                      <a:pt x="-18389" y="165967"/>
                      <a:pt x="-14797" y="160519"/>
                      <a:pt x="124539" y="135499"/>
                    </a:cubicBezTo>
                    <a:cubicBezTo>
                      <a:pt x="289623" y="105857"/>
                      <a:pt x="287151" y="104833"/>
                      <a:pt x="391855" y="246163"/>
                    </a:cubicBezTo>
                    <a:cubicBezTo>
                      <a:pt x="473183" y="355941"/>
                      <a:pt x="534375" y="430641"/>
                      <a:pt x="686727" y="606147"/>
                    </a:cubicBezTo>
                    <a:lnTo>
                      <a:pt x="725315" y="650597"/>
                    </a:lnTo>
                    <a:lnTo>
                      <a:pt x="716183" y="580747"/>
                    </a:lnTo>
                    <a:cubicBezTo>
                      <a:pt x="705647" y="500159"/>
                      <a:pt x="665207" y="334775"/>
                      <a:pt x="612647" y="157343"/>
                    </a:cubicBezTo>
                    <a:cubicBezTo>
                      <a:pt x="584175" y="61231"/>
                      <a:pt x="587207" y="50815"/>
                      <a:pt x="648415" y="34631"/>
                    </a:cubicBezTo>
                    <a:cubicBezTo>
                      <a:pt x="678103" y="26781"/>
                      <a:pt x="713819" y="15259"/>
                      <a:pt x="727791" y="9025"/>
                    </a:cubicBezTo>
                    <a:cubicBezTo>
                      <a:pt x="741759" y="2791"/>
                      <a:pt x="767479" y="-1137"/>
                      <a:pt x="784939"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60" name="任意多边形: 形状 259">
                <a:extLst>
                  <a:ext uri="{FF2B5EF4-FFF2-40B4-BE49-F238E27FC236}">
                    <a16:creationId xmlns:a16="http://schemas.microsoft.com/office/drawing/2014/main" id="{7588110B-3925-43A9-944D-D2BE8B26A8ED}"/>
                  </a:ext>
                </a:extLst>
              </p:cNvPr>
              <p:cNvSpPr/>
              <p:nvPr/>
            </p:nvSpPr>
            <p:spPr>
              <a:xfrm>
                <a:off x="-23790018" y="14051586"/>
                <a:ext cx="1021098" cy="1131870"/>
              </a:xfrm>
              <a:custGeom>
                <a:avLst/>
                <a:gdLst>
                  <a:gd name="connsiteX0" fmla="*/ 449214 w 1021098"/>
                  <a:gd name="connsiteY0" fmla="*/ 155 h 1131870"/>
                  <a:gd name="connsiteX1" fmla="*/ 609478 w 1021098"/>
                  <a:gd name="connsiteY1" fmla="*/ 28363 h 1131870"/>
                  <a:gd name="connsiteX2" fmla="*/ 990814 w 1021098"/>
                  <a:gd name="connsiteY2" fmla="*/ 275527 h 1131870"/>
                  <a:gd name="connsiteX3" fmla="*/ 995734 w 1021098"/>
                  <a:gd name="connsiteY3" fmla="*/ 703015 h 1131870"/>
                  <a:gd name="connsiteX4" fmla="*/ 576578 w 1021098"/>
                  <a:gd name="connsiteY4" fmla="*/ 1126541 h 1131870"/>
                  <a:gd name="connsiteX5" fmla="*/ 386078 w 1021098"/>
                  <a:gd name="connsiteY5" fmla="*/ 1109221 h 1131870"/>
                  <a:gd name="connsiteX6" fmla="*/ 1170 w 1021098"/>
                  <a:gd name="connsiteY6" fmla="*/ 652395 h 1131870"/>
                  <a:gd name="connsiteX7" fmla="*/ 22226 w 1021098"/>
                  <a:gd name="connsiteY7" fmla="*/ 429965 h 1131870"/>
                  <a:gd name="connsiteX8" fmla="*/ 259658 w 1021098"/>
                  <a:gd name="connsiteY8" fmla="*/ 58987 h 1131870"/>
                  <a:gd name="connsiteX9" fmla="*/ 361258 w 1021098"/>
                  <a:gd name="connsiteY9" fmla="*/ 18919 h 1131870"/>
                  <a:gd name="connsiteX10" fmla="*/ 449214 w 1021098"/>
                  <a:gd name="connsiteY10" fmla="*/ 155 h 1131870"/>
                  <a:gd name="connsiteX11" fmla="*/ 528758 w 1021098"/>
                  <a:gd name="connsiteY11" fmla="*/ 163323 h 1131870"/>
                  <a:gd name="connsiteX12" fmla="*/ 492086 w 1021098"/>
                  <a:gd name="connsiteY12" fmla="*/ 180539 h 1131870"/>
                  <a:gd name="connsiteX13" fmla="*/ 316242 w 1021098"/>
                  <a:gd name="connsiteY13" fmla="*/ 451497 h 1131870"/>
                  <a:gd name="connsiteX14" fmla="*/ 281970 w 1021098"/>
                  <a:gd name="connsiteY14" fmla="*/ 616597 h 1131870"/>
                  <a:gd name="connsiteX15" fmla="*/ 269974 w 1021098"/>
                  <a:gd name="connsiteY15" fmla="*/ 772865 h 1131870"/>
                  <a:gd name="connsiteX16" fmla="*/ 643510 w 1021098"/>
                  <a:gd name="connsiteY16" fmla="*/ 863359 h 1131870"/>
                  <a:gd name="connsiteX17" fmla="*/ 757978 w 1021098"/>
                  <a:gd name="connsiteY17" fmla="*/ 429979 h 1131870"/>
                  <a:gd name="connsiteX18" fmla="*/ 581030 w 1021098"/>
                  <a:gd name="connsiteY18" fmla="*/ 170087 h 1131870"/>
                  <a:gd name="connsiteX19" fmla="*/ 528758 w 1021098"/>
                  <a:gd name="connsiteY19" fmla="*/ 163323 h 113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1098" h="1131870">
                    <a:moveTo>
                      <a:pt x="449214" y="155"/>
                    </a:moveTo>
                    <a:cubicBezTo>
                      <a:pt x="482482" y="1419"/>
                      <a:pt x="527806" y="10515"/>
                      <a:pt x="609478" y="28363"/>
                    </a:cubicBezTo>
                    <a:cubicBezTo>
                      <a:pt x="813726" y="72995"/>
                      <a:pt x="936498" y="152571"/>
                      <a:pt x="990814" y="275527"/>
                    </a:cubicBezTo>
                    <a:cubicBezTo>
                      <a:pt x="1029138" y="362273"/>
                      <a:pt x="1031430" y="561551"/>
                      <a:pt x="995734" y="703015"/>
                    </a:cubicBezTo>
                    <a:cubicBezTo>
                      <a:pt x="915890" y="1019433"/>
                      <a:pt x="838398" y="1097735"/>
                      <a:pt x="576578" y="1126541"/>
                    </a:cubicBezTo>
                    <a:cubicBezTo>
                      <a:pt x="488822" y="1136195"/>
                      <a:pt x="465010" y="1134031"/>
                      <a:pt x="386078" y="1109221"/>
                    </a:cubicBezTo>
                    <a:cubicBezTo>
                      <a:pt x="90494" y="1016319"/>
                      <a:pt x="12202" y="923395"/>
                      <a:pt x="1170" y="652395"/>
                    </a:cubicBezTo>
                    <a:cubicBezTo>
                      <a:pt x="-2602" y="559757"/>
                      <a:pt x="2314" y="507859"/>
                      <a:pt x="22226" y="429965"/>
                    </a:cubicBezTo>
                    <a:cubicBezTo>
                      <a:pt x="61406" y="276707"/>
                      <a:pt x="181698" y="88753"/>
                      <a:pt x="259658" y="58987"/>
                    </a:cubicBezTo>
                    <a:cubicBezTo>
                      <a:pt x="281650" y="50587"/>
                      <a:pt x="327370" y="32559"/>
                      <a:pt x="361258" y="18919"/>
                    </a:cubicBezTo>
                    <a:cubicBezTo>
                      <a:pt x="394722" y="5451"/>
                      <a:pt x="415942" y="-1113"/>
                      <a:pt x="449214" y="155"/>
                    </a:cubicBezTo>
                    <a:close/>
                    <a:moveTo>
                      <a:pt x="528758" y="163323"/>
                    </a:moveTo>
                    <a:cubicBezTo>
                      <a:pt x="516086" y="164811"/>
                      <a:pt x="506014" y="170297"/>
                      <a:pt x="492086" y="180539"/>
                    </a:cubicBezTo>
                    <a:cubicBezTo>
                      <a:pt x="410170" y="240773"/>
                      <a:pt x="334606" y="357211"/>
                      <a:pt x="316242" y="451497"/>
                    </a:cubicBezTo>
                    <a:cubicBezTo>
                      <a:pt x="308494" y="491281"/>
                      <a:pt x="293070" y="565575"/>
                      <a:pt x="281970" y="616597"/>
                    </a:cubicBezTo>
                    <a:cubicBezTo>
                      <a:pt x="269142" y="675553"/>
                      <a:pt x="264770" y="732509"/>
                      <a:pt x="269974" y="772865"/>
                    </a:cubicBezTo>
                    <a:cubicBezTo>
                      <a:pt x="298374" y="993035"/>
                      <a:pt x="561834" y="1056859"/>
                      <a:pt x="643510" y="863359"/>
                    </a:cubicBezTo>
                    <a:cubicBezTo>
                      <a:pt x="729686" y="659195"/>
                      <a:pt x="763558" y="530959"/>
                      <a:pt x="757978" y="429979"/>
                    </a:cubicBezTo>
                    <a:cubicBezTo>
                      <a:pt x="748294" y="254651"/>
                      <a:pt x="711730" y="200947"/>
                      <a:pt x="581030" y="170087"/>
                    </a:cubicBezTo>
                    <a:cubicBezTo>
                      <a:pt x="556698" y="164341"/>
                      <a:pt x="541426" y="161833"/>
                      <a:pt x="528758" y="1633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61" name="任意多边形: 形状 260">
                <a:extLst>
                  <a:ext uri="{FF2B5EF4-FFF2-40B4-BE49-F238E27FC236}">
                    <a16:creationId xmlns:a16="http://schemas.microsoft.com/office/drawing/2014/main" id="{04D9831D-7B3C-4FED-93F9-5620FAFB4A57}"/>
                  </a:ext>
                </a:extLst>
              </p:cNvPr>
              <p:cNvSpPr/>
              <p:nvPr/>
            </p:nvSpPr>
            <p:spPr>
              <a:xfrm>
                <a:off x="-22347916" y="14247553"/>
                <a:ext cx="882480" cy="1129349"/>
              </a:xfrm>
              <a:custGeom>
                <a:avLst/>
                <a:gdLst>
                  <a:gd name="connsiteX0" fmla="*/ 75232 w 882480"/>
                  <a:gd name="connsiteY0" fmla="*/ 509 h 1129349"/>
                  <a:gd name="connsiteX1" fmla="*/ 119968 w 882480"/>
                  <a:gd name="connsiteY1" fmla="*/ 4869 h 1129349"/>
                  <a:gd name="connsiteX2" fmla="*/ 473016 w 882480"/>
                  <a:gd name="connsiteY2" fmla="*/ 25627 h 1129349"/>
                  <a:gd name="connsiteX3" fmla="*/ 826976 w 882480"/>
                  <a:gd name="connsiteY3" fmla="*/ 44603 h 1129349"/>
                  <a:gd name="connsiteX4" fmla="*/ 882480 w 882480"/>
                  <a:gd name="connsiteY4" fmla="*/ 48641 h 1129349"/>
                  <a:gd name="connsiteX5" fmla="*/ 867188 w 882480"/>
                  <a:gd name="connsiteY5" fmla="*/ 103219 h 1129349"/>
                  <a:gd name="connsiteX6" fmla="*/ 802676 w 882480"/>
                  <a:gd name="connsiteY6" fmla="*/ 218893 h 1129349"/>
                  <a:gd name="connsiteX7" fmla="*/ 685648 w 882480"/>
                  <a:gd name="connsiteY7" fmla="*/ 200997 h 1129349"/>
                  <a:gd name="connsiteX8" fmla="*/ 579236 w 882480"/>
                  <a:gd name="connsiteY8" fmla="*/ 193395 h 1129349"/>
                  <a:gd name="connsiteX9" fmla="*/ 553016 w 882480"/>
                  <a:gd name="connsiteY9" fmla="*/ 363693 h 1129349"/>
                  <a:gd name="connsiteX10" fmla="*/ 530872 w 882480"/>
                  <a:gd name="connsiteY10" fmla="*/ 551499 h 1129349"/>
                  <a:gd name="connsiteX11" fmla="*/ 531788 w 882480"/>
                  <a:gd name="connsiteY11" fmla="*/ 853125 h 1129349"/>
                  <a:gd name="connsiteX12" fmla="*/ 536516 w 882480"/>
                  <a:gd name="connsiteY12" fmla="*/ 1129349 h 1129349"/>
                  <a:gd name="connsiteX13" fmla="*/ 398372 w 882480"/>
                  <a:gd name="connsiteY13" fmla="*/ 1129349 h 1129349"/>
                  <a:gd name="connsiteX14" fmla="*/ 245856 w 882480"/>
                  <a:gd name="connsiteY14" fmla="*/ 1112035 h 1129349"/>
                  <a:gd name="connsiteX15" fmla="*/ 269672 w 882480"/>
                  <a:gd name="connsiteY15" fmla="*/ 622509 h 1129349"/>
                  <a:gd name="connsiteX16" fmla="*/ 295216 w 882480"/>
                  <a:gd name="connsiteY16" fmla="*/ 261965 h 1129349"/>
                  <a:gd name="connsiteX17" fmla="*/ 295216 w 882480"/>
                  <a:gd name="connsiteY17" fmla="*/ 173307 h 1129349"/>
                  <a:gd name="connsiteX18" fmla="*/ 0 w 882480"/>
                  <a:gd name="connsiteY18" fmla="*/ 186333 h 1129349"/>
                  <a:gd name="connsiteX19" fmla="*/ 8176 w 882480"/>
                  <a:gd name="connsiteY19" fmla="*/ 116757 h 1129349"/>
                  <a:gd name="connsiteX20" fmla="*/ 29232 w 882480"/>
                  <a:gd name="connsiteY20" fmla="*/ 23113 h 1129349"/>
                  <a:gd name="connsiteX21" fmla="*/ 75232 w 882480"/>
                  <a:gd name="connsiteY21" fmla="*/ 509 h 112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480" h="1129349">
                    <a:moveTo>
                      <a:pt x="75232" y="509"/>
                    </a:moveTo>
                    <a:cubicBezTo>
                      <a:pt x="86244" y="1261"/>
                      <a:pt x="100672" y="2813"/>
                      <a:pt x="119968" y="4869"/>
                    </a:cubicBezTo>
                    <a:cubicBezTo>
                      <a:pt x="149996" y="8069"/>
                      <a:pt x="308872" y="17411"/>
                      <a:pt x="473016" y="25627"/>
                    </a:cubicBezTo>
                    <a:cubicBezTo>
                      <a:pt x="637164" y="33845"/>
                      <a:pt x="796444" y="42383"/>
                      <a:pt x="826976" y="44603"/>
                    </a:cubicBezTo>
                    <a:lnTo>
                      <a:pt x="882480" y="48641"/>
                    </a:lnTo>
                    <a:lnTo>
                      <a:pt x="867188" y="103219"/>
                    </a:lnTo>
                    <a:cubicBezTo>
                      <a:pt x="844624" y="183753"/>
                      <a:pt x="823516" y="221601"/>
                      <a:pt x="802676" y="218893"/>
                    </a:cubicBezTo>
                    <a:cubicBezTo>
                      <a:pt x="792496" y="217573"/>
                      <a:pt x="739832" y="209517"/>
                      <a:pt x="685648" y="200997"/>
                    </a:cubicBezTo>
                    <a:cubicBezTo>
                      <a:pt x="631464" y="192477"/>
                      <a:pt x="583576" y="189057"/>
                      <a:pt x="579236" y="193395"/>
                    </a:cubicBezTo>
                    <a:cubicBezTo>
                      <a:pt x="574896" y="197735"/>
                      <a:pt x="563100" y="274369"/>
                      <a:pt x="553016" y="363693"/>
                    </a:cubicBezTo>
                    <a:cubicBezTo>
                      <a:pt x="542936" y="453017"/>
                      <a:pt x="532972" y="537529"/>
                      <a:pt x="530872" y="551499"/>
                    </a:cubicBezTo>
                    <a:cubicBezTo>
                      <a:pt x="528776" y="565469"/>
                      <a:pt x="529184" y="701201"/>
                      <a:pt x="531788" y="853125"/>
                    </a:cubicBezTo>
                    <a:lnTo>
                      <a:pt x="536516" y="1129349"/>
                    </a:lnTo>
                    <a:lnTo>
                      <a:pt x="398372" y="1129349"/>
                    </a:lnTo>
                    <a:cubicBezTo>
                      <a:pt x="297228" y="1129349"/>
                      <a:pt x="256376" y="1124713"/>
                      <a:pt x="245856" y="1112035"/>
                    </a:cubicBezTo>
                    <a:cubicBezTo>
                      <a:pt x="229116" y="1091863"/>
                      <a:pt x="232916" y="1013781"/>
                      <a:pt x="269672" y="622509"/>
                    </a:cubicBezTo>
                    <a:cubicBezTo>
                      <a:pt x="283720" y="472973"/>
                      <a:pt x="295216" y="310725"/>
                      <a:pt x="295216" y="261965"/>
                    </a:cubicBezTo>
                    <a:lnTo>
                      <a:pt x="295216" y="173307"/>
                    </a:lnTo>
                    <a:lnTo>
                      <a:pt x="0" y="186333"/>
                    </a:lnTo>
                    <a:lnTo>
                      <a:pt x="8176" y="116757"/>
                    </a:lnTo>
                    <a:cubicBezTo>
                      <a:pt x="12672" y="78489"/>
                      <a:pt x="22148" y="36349"/>
                      <a:pt x="29232" y="23113"/>
                    </a:cubicBezTo>
                    <a:cubicBezTo>
                      <a:pt x="39912" y="3157"/>
                      <a:pt x="42196" y="-1755"/>
                      <a:pt x="75232" y="5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62" name="任意多边形: 形状 261">
                <a:extLst>
                  <a:ext uri="{FF2B5EF4-FFF2-40B4-BE49-F238E27FC236}">
                    <a16:creationId xmlns:a16="http://schemas.microsoft.com/office/drawing/2014/main" id="{010D6D13-C98C-47D1-B271-6411C30E33F8}"/>
                  </a:ext>
                </a:extLst>
              </p:cNvPr>
              <p:cNvSpPr/>
              <p:nvPr/>
            </p:nvSpPr>
            <p:spPr>
              <a:xfrm>
                <a:off x="-21503336" y="14263630"/>
                <a:ext cx="1010390" cy="1099152"/>
              </a:xfrm>
              <a:custGeom>
                <a:avLst/>
                <a:gdLst>
                  <a:gd name="connsiteX0" fmla="*/ 479192 w 1010390"/>
                  <a:gd name="connsiteY0" fmla="*/ 71 h 1099152"/>
                  <a:gd name="connsiteX1" fmla="*/ 542836 w 1010390"/>
                  <a:gd name="connsiteY1" fmla="*/ 1061 h 1099152"/>
                  <a:gd name="connsiteX2" fmla="*/ 762484 w 1010390"/>
                  <a:gd name="connsiteY2" fmla="*/ 38975 h 1099152"/>
                  <a:gd name="connsiteX3" fmla="*/ 1009204 w 1010390"/>
                  <a:gd name="connsiteY3" fmla="*/ 577163 h 1099152"/>
                  <a:gd name="connsiteX4" fmla="*/ 863796 w 1010390"/>
                  <a:gd name="connsiteY4" fmla="*/ 1000683 h 1099152"/>
                  <a:gd name="connsiteX5" fmla="*/ 498388 w 1010390"/>
                  <a:gd name="connsiteY5" fmla="*/ 1097611 h 1099152"/>
                  <a:gd name="connsiteX6" fmla="*/ 277648 w 1010390"/>
                  <a:gd name="connsiteY6" fmla="*/ 1081107 h 1099152"/>
                  <a:gd name="connsiteX7" fmla="*/ 22644 w 1010390"/>
                  <a:gd name="connsiteY7" fmla="*/ 325647 h 1099152"/>
                  <a:gd name="connsiteX8" fmla="*/ 358684 w 1010390"/>
                  <a:gd name="connsiteY8" fmla="*/ 3667 h 1099152"/>
                  <a:gd name="connsiteX9" fmla="*/ 479192 w 1010390"/>
                  <a:gd name="connsiteY9" fmla="*/ 71 h 1099152"/>
                  <a:gd name="connsiteX10" fmla="*/ 469780 w 1010390"/>
                  <a:gd name="connsiteY10" fmla="*/ 142087 h 1099152"/>
                  <a:gd name="connsiteX11" fmla="*/ 434888 w 1010390"/>
                  <a:gd name="connsiteY11" fmla="*/ 143873 h 1099152"/>
                  <a:gd name="connsiteX12" fmla="*/ 315412 w 1010390"/>
                  <a:gd name="connsiteY12" fmla="*/ 271677 h 1099152"/>
                  <a:gd name="connsiteX13" fmla="*/ 344848 w 1010390"/>
                  <a:gd name="connsiteY13" fmla="*/ 838867 h 1099152"/>
                  <a:gd name="connsiteX14" fmla="*/ 493912 w 1010390"/>
                  <a:gd name="connsiteY14" fmla="*/ 962003 h 1099152"/>
                  <a:gd name="connsiteX15" fmla="*/ 596684 w 1010390"/>
                  <a:gd name="connsiteY15" fmla="*/ 950941 h 1099152"/>
                  <a:gd name="connsiteX16" fmla="*/ 681600 w 1010390"/>
                  <a:gd name="connsiteY16" fmla="*/ 885987 h 1099152"/>
                  <a:gd name="connsiteX17" fmla="*/ 666532 w 1010390"/>
                  <a:gd name="connsiteY17" fmla="*/ 271183 h 1099152"/>
                  <a:gd name="connsiteX18" fmla="*/ 598888 w 1010390"/>
                  <a:gd name="connsiteY18" fmla="*/ 176277 h 1099152"/>
                  <a:gd name="connsiteX19" fmla="*/ 469780 w 1010390"/>
                  <a:gd name="connsiteY19" fmla="*/ 142087 h 10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0390" h="1099152">
                    <a:moveTo>
                      <a:pt x="479192" y="71"/>
                    </a:moveTo>
                    <a:cubicBezTo>
                      <a:pt x="499456" y="203"/>
                      <a:pt x="521008" y="529"/>
                      <a:pt x="542836" y="1061"/>
                    </a:cubicBezTo>
                    <a:cubicBezTo>
                      <a:pt x="687524" y="4587"/>
                      <a:pt x="706980" y="7947"/>
                      <a:pt x="762484" y="38975"/>
                    </a:cubicBezTo>
                    <a:cubicBezTo>
                      <a:pt x="937920" y="137045"/>
                      <a:pt x="1021508" y="319385"/>
                      <a:pt x="1009204" y="577163"/>
                    </a:cubicBezTo>
                    <a:cubicBezTo>
                      <a:pt x="997756" y="817057"/>
                      <a:pt x="966596" y="907811"/>
                      <a:pt x="863796" y="1000683"/>
                    </a:cubicBezTo>
                    <a:cubicBezTo>
                      <a:pt x="794180" y="1063579"/>
                      <a:pt x="690624" y="1091047"/>
                      <a:pt x="498388" y="1097611"/>
                    </a:cubicBezTo>
                    <a:cubicBezTo>
                      <a:pt x="378748" y="1101695"/>
                      <a:pt x="331296" y="1098147"/>
                      <a:pt x="277648" y="1081107"/>
                    </a:cubicBezTo>
                    <a:cubicBezTo>
                      <a:pt x="53924" y="1010047"/>
                      <a:pt x="-49264" y="704359"/>
                      <a:pt x="22644" y="325647"/>
                    </a:cubicBezTo>
                    <a:cubicBezTo>
                      <a:pt x="54024" y="160367"/>
                      <a:pt x="166392" y="52699"/>
                      <a:pt x="358684" y="3667"/>
                    </a:cubicBezTo>
                    <a:cubicBezTo>
                      <a:pt x="369164" y="997"/>
                      <a:pt x="418396" y="-331"/>
                      <a:pt x="479192" y="71"/>
                    </a:cubicBezTo>
                    <a:close/>
                    <a:moveTo>
                      <a:pt x="469780" y="142087"/>
                    </a:moveTo>
                    <a:cubicBezTo>
                      <a:pt x="455480" y="141191"/>
                      <a:pt x="443188" y="141655"/>
                      <a:pt x="434888" y="143873"/>
                    </a:cubicBezTo>
                    <a:cubicBezTo>
                      <a:pt x="403088" y="152367"/>
                      <a:pt x="350076" y="209081"/>
                      <a:pt x="315412" y="271677"/>
                    </a:cubicBezTo>
                    <a:cubicBezTo>
                      <a:pt x="254588" y="381535"/>
                      <a:pt x="269476" y="668435"/>
                      <a:pt x="344848" y="838867"/>
                    </a:cubicBezTo>
                    <a:cubicBezTo>
                      <a:pt x="377180" y="911971"/>
                      <a:pt x="405688" y="935519"/>
                      <a:pt x="493912" y="962003"/>
                    </a:cubicBezTo>
                    <a:cubicBezTo>
                      <a:pt x="532684" y="973643"/>
                      <a:pt x="549440" y="971839"/>
                      <a:pt x="596684" y="950941"/>
                    </a:cubicBezTo>
                    <a:cubicBezTo>
                      <a:pt x="627724" y="937209"/>
                      <a:pt x="665940" y="907979"/>
                      <a:pt x="681600" y="885987"/>
                    </a:cubicBezTo>
                    <a:cubicBezTo>
                      <a:pt x="757764" y="779027"/>
                      <a:pt x="749132" y="426839"/>
                      <a:pt x="666532" y="271183"/>
                    </a:cubicBezTo>
                    <a:cubicBezTo>
                      <a:pt x="643904" y="228537"/>
                      <a:pt x="613460" y="185827"/>
                      <a:pt x="598888" y="176277"/>
                    </a:cubicBezTo>
                    <a:cubicBezTo>
                      <a:pt x="573612" y="159713"/>
                      <a:pt x="512672" y="144779"/>
                      <a:pt x="469780" y="1420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75294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6980BD-21D1-4A17-87A5-139C9C22D9C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CC4840-70F1-465F-BB73-96AEC2C808B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6271661-3C08-449F-8942-3C53B46C096B}"/>
              </a:ext>
            </a:extLst>
          </p:cNvPr>
          <p:cNvSpPr>
            <a:spLocks noGrp="1"/>
          </p:cNvSpPr>
          <p:nvPr>
            <p:ph type="dt" sz="half" idx="10"/>
          </p:nvPr>
        </p:nvSpPr>
        <p:spPr/>
        <p:txBody>
          <a:bodyPr/>
          <a:lstStyle/>
          <a:p>
            <a:fld id="{78E1E0F8-356F-493C-BA7C-073589D2AE6A}"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291C62BE-7D48-49C5-80DF-C316D6F02F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F9059D-386F-4C24-8614-EC27DAA7C450}"/>
              </a:ext>
            </a:extLst>
          </p:cNvPr>
          <p:cNvSpPr>
            <a:spLocks noGrp="1"/>
          </p:cNvSpPr>
          <p:nvPr>
            <p:ph type="sldNum" sz="quarter" idx="12"/>
          </p:nvPr>
        </p:nvSpPr>
        <p:spPr/>
        <p:txBody>
          <a:body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364453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6D0232-DF13-4A2B-8A56-74D621B6C90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57A8EA6-0591-4981-94A5-0C1F014C2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B04B7A0-37C9-4866-85C8-8AF5BB60FAD5}"/>
              </a:ext>
            </a:extLst>
          </p:cNvPr>
          <p:cNvSpPr>
            <a:spLocks noGrp="1"/>
          </p:cNvSpPr>
          <p:nvPr>
            <p:ph type="dt" sz="half" idx="10"/>
          </p:nvPr>
        </p:nvSpPr>
        <p:spPr/>
        <p:txBody>
          <a:bodyPr/>
          <a:lstStyle/>
          <a:p>
            <a:fld id="{78E1E0F8-356F-493C-BA7C-073589D2AE6A}"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D91D24A8-2FD4-43DB-85A7-5DE4FFC139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285DE2-3A94-4C93-8EDA-FD58F65ECC42}"/>
              </a:ext>
            </a:extLst>
          </p:cNvPr>
          <p:cNvSpPr>
            <a:spLocks noGrp="1"/>
          </p:cNvSpPr>
          <p:nvPr>
            <p:ph type="sldNum" sz="quarter" idx="12"/>
          </p:nvPr>
        </p:nvSpPr>
        <p:spPr/>
        <p:txBody>
          <a:body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229273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E2DF8D-9666-4BBA-BD1B-EC467FB859F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CE95834-C001-4888-9DDC-12C3B62A996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23828E9-50EC-4BD1-BBEF-519CE2F65FE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A87E24B-DD33-4D3E-9352-6B8E92B781C9}"/>
              </a:ext>
            </a:extLst>
          </p:cNvPr>
          <p:cNvSpPr>
            <a:spLocks noGrp="1"/>
          </p:cNvSpPr>
          <p:nvPr>
            <p:ph type="dt" sz="half" idx="10"/>
          </p:nvPr>
        </p:nvSpPr>
        <p:spPr/>
        <p:txBody>
          <a:bodyPr/>
          <a:lstStyle/>
          <a:p>
            <a:fld id="{78E1E0F8-356F-493C-BA7C-073589D2AE6A}" type="datetimeFigureOut">
              <a:rPr lang="zh-CN" altLang="en-US" smtClean="0"/>
              <a:t>2024/9/27</a:t>
            </a:fld>
            <a:endParaRPr lang="zh-CN" altLang="en-US"/>
          </a:p>
        </p:txBody>
      </p:sp>
      <p:sp>
        <p:nvSpPr>
          <p:cNvPr id="6" name="页脚占位符 5">
            <a:extLst>
              <a:ext uri="{FF2B5EF4-FFF2-40B4-BE49-F238E27FC236}">
                <a16:creationId xmlns:a16="http://schemas.microsoft.com/office/drawing/2014/main" id="{B9122634-DAF0-44B0-A99E-49D178ED29D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1BD502F-D48C-4348-8576-A6B457A100F2}"/>
              </a:ext>
            </a:extLst>
          </p:cNvPr>
          <p:cNvSpPr>
            <a:spLocks noGrp="1"/>
          </p:cNvSpPr>
          <p:nvPr>
            <p:ph type="sldNum" sz="quarter" idx="12"/>
          </p:nvPr>
        </p:nvSpPr>
        <p:spPr/>
        <p:txBody>
          <a:body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89276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960B6B-BF5A-4A89-BB2E-39AA4D4B4EE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AA934B-5366-4959-B8CB-BA48F3794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023D4C7-771A-4321-8792-840C1B3E0BF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670B15-9BE8-4E42-8380-3338FE560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6D548F0-0ECC-488C-ABAB-2CC7182CD56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3684808-24AE-4206-B017-BB363B24840F}"/>
              </a:ext>
            </a:extLst>
          </p:cNvPr>
          <p:cNvSpPr>
            <a:spLocks noGrp="1"/>
          </p:cNvSpPr>
          <p:nvPr>
            <p:ph type="dt" sz="half" idx="10"/>
          </p:nvPr>
        </p:nvSpPr>
        <p:spPr/>
        <p:txBody>
          <a:bodyPr/>
          <a:lstStyle/>
          <a:p>
            <a:fld id="{78E1E0F8-356F-493C-BA7C-073589D2AE6A}" type="datetimeFigureOut">
              <a:rPr lang="zh-CN" altLang="en-US" smtClean="0"/>
              <a:t>2024/9/27</a:t>
            </a:fld>
            <a:endParaRPr lang="zh-CN" altLang="en-US"/>
          </a:p>
        </p:txBody>
      </p:sp>
      <p:sp>
        <p:nvSpPr>
          <p:cNvPr id="8" name="页脚占位符 7">
            <a:extLst>
              <a:ext uri="{FF2B5EF4-FFF2-40B4-BE49-F238E27FC236}">
                <a16:creationId xmlns:a16="http://schemas.microsoft.com/office/drawing/2014/main" id="{DF62E722-499A-4133-BD4E-17159A76817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556FDEF-8E7D-403D-B24B-DB3ED002821C}"/>
              </a:ext>
            </a:extLst>
          </p:cNvPr>
          <p:cNvSpPr>
            <a:spLocks noGrp="1"/>
          </p:cNvSpPr>
          <p:nvPr>
            <p:ph type="sldNum" sz="quarter" idx="12"/>
          </p:nvPr>
        </p:nvSpPr>
        <p:spPr/>
        <p:txBody>
          <a:body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404063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0065F8-E709-456E-97B7-2D5950B25E9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BCFA7E-2FC4-4312-998E-079CF8D9CC9C}"/>
              </a:ext>
            </a:extLst>
          </p:cNvPr>
          <p:cNvSpPr>
            <a:spLocks noGrp="1"/>
          </p:cNvSpPr>
          <p:nvPr>
            <p:ph type="dt" sz="half" idx="10"/>
          </p:nvPr>
        </p:nvSpPr>
        <p:spPr/>
        <p:txBody>
          <a:bodyPr/>
          <a:lstStyle/>
          <a:p>
            <a:fld id="{78E1E0F8-356F-493C-BA7C-073589D2AE6A}" type="datetimeFigureOut">
              <a:rPr lang="zh-CN" altLang="en-US" smtClean="0"/>
              <a:t>2024/9/27</a:t>
            </a:fld>
            <a:endParaRPr lang="zh-CN" altLang="en-US"/>
          </a:p>
        </p:txBody>
      </p:sp>
      <p:sp>
        <p:nvSpPr>
          <p:cNvPr id="4" name="页脚占位符 3">
            <a:extLst>
              <a:ext uri="{FF2B5EF4-FFF2-40B4-BE49-F238E27FC236}">
                <a16:creationId xmlns:a16="http://schemas.microsoft.com/office/drawing/2014/main" id="{3A2F5D38-99E3-41E0-90B4-ECD63B7DBC9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601ACFB-CF77-4D7C-A1DB-AA54C0E4F9CA}"/>
              </a:ext>
            </a:extLst>
          </p:cNvPr>
          <p:cNvSpPr>
            <a:spLocks noGrp="1"/>
          </p:cNvSpPr>
          <p:nvPr>
            <p:ph type="sldNum" sz="quarter" idx="12"/>
          </p:nvPr>
        </p:nvSpPr>
        <p:spPr/>
        <p:txBody>
          <a:body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102055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EEA8097-C298-4FD3-8752-519471AC38B4}"/>
              </a:ext>
            </a:extLst>
          </p:cNvPr>
          <p:cNvSpPr>
            <a:spLocks noGrp="1"/>
          </p:cNvSpPr>
          <p:nvPr>
            <p:ph type="dt" sz="half" idx="10"/>
          </p:nvPr>
        </p:nvSpPr>
        <p:spPr/>
        <p:txBody>
          <a:bodyPr/>
          <a:lstStyle/>
          <a:p>
            <a:fld id="{78E1E0F8-356F-493C-BA7C-073589D2AE6A}" type="datetimeFigureOut">
              <a:rPr lang="zh-CN" altLang="en-US" smtClean="0"/>
              <a:t>2024/9/27</a:t>
            </a:fld>
            <a:endParaRPr lang="zh-CN" altLang="en-US"/>
          </a:p>
        </p:txBody>
      </p:sp>
      <p:sp>
        <p:nvSpPr>
          <p:cNvPr id="3" name="页脚占位符 2">
            <a:extLst>
              <a:ext uri="{FF2B5EF4-FFF2-40B4-BE49-F238E27FC236}">
                <a16:creationId xmlns:a16="http://schemas.microsoft.com/office/drawing/2014/main" id="{68353334-EEC3-4ACD-9B3C-9D849211AA6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B637A3C-F050-47A7-913F-BDCCF5997ABE}"/>
              </a:ext>
            </a:extLst>
          </p:cNvPr>
          <p:cNvSpPr>
            <a:spLocks noGrp="1"/>
          </p:cNvSpPr>
          <p:nvPr>
            <p:ph type="sldNum" sz="quarter" idx="12"/>
          </p:nvPr>
        </p:nvSpPr>
        <p:spPr/>
        <p:txBody>
          <a:body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97881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8CF21D-F88B-4A6C-A4D4-1316B387E6E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CD875D4-169C-4B7E-A855-A9206D62F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CA2662-967A-40E3-87B5-75D280000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71B377-9EE1-4905-BCD6-B22BB9C24FC9}"/>
              </a:ext>
            </a:extLst>
          </p:cNvPr>
          <p:cNvSpPr>
            <a:spLocks noGrp="1"/>
          </p:cNvSpPr>
          <p:nvPr>
            <p:ph type="dt" sz="half" idx="10"/>
          </p:nvPr>
        </p:nvSpPr>
        <p:spPr/>
        <p:txBody>
          <a:bodyPr/>
          <a:lstStyle/>
          <a:p>
            <a:fld id="{78E1E0F8-356F-493C-BA7C-073589D2AE6A}" type="datetimeFigureOut">
              <a:rPr lang="zh-CN" altLang="en-US" smtClean="0"/>
              <a:t>2024/9/27</a:t>
            </a:fld>
            <a:endParaRPr lang="zh-CN" altLang="en-US"/>
          </a:p>
        </p:txBody>
      </p:sp>
      <p:sp>
        <p:nvSpPr>
          <p:cNvPr id="6" name="页脚占位符 5">
            <a:extLst>
              <a:ext uri="{FF2B5EF4-FFF2-40B4-BE49-F238E27FC236}">
                <a16:creationId xmlns:a16="http://schemas.microsoft.com/office/drawing/2014/main" id="{3DE2C1DB-BB4B-46D1-8125-B2A7DBA49D7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B3F8D69-50E0-4CB6-8446-EC96081242F7}"/>
              </a:ext>
            </a:extLst>
          </p:cNvPr>
          <p:cNvSpPr>
            <a:spLocks noGrp="1"/>
          </p:cNvSpPr>
          <p:nvPr>
            <p:ph type="sldNum" sz="quarter" idx="12"/>
          </p:nvPr>
        </p:nvSpPr>
        <p:spPr/>
        <p:txBody>
          <a:body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334122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8C827-7000-4B48-803A-FE97F08DA9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578369B-F4A3-4983-ACE7-F871EA5DC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CA3BC53-3A1E-4A7D-813D-0C4843505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D8F756-6783-4F00-BDA7-8CE69F0C0320}"/>
              </a:ext>
            </a:extLst>
          </p:cNvPr>
          <p:cNvSpPr>
            <a:spLocks noGrp="1"/>
          </p:cNvSpPr>
          <p:nvPr>
            <p:ph type="dt" sz="half" idx="10"/>
          </p:nvPr>
        </p:nvSpPr>
        <p:spPr/>
        <p:txBody>
          <a:bodyPr/>
          <a:lstStyle/>
          <a:p>
            <a:fld id="{78E1E0F8-356F-493C-BA7C-073589D2AE6A}" type="datetimeFigureOut">
              <a:rPr lang="zh-CN" altLang="en-US" smtClean="0"/>
              <a:t>2024/9/27</a:t>
            </a:fld>
            <a:endParaRPr lang="zh-CN" altLang="en-US"/>
          </a:p>
        </p:txBody>
      </p:sp>
      <p:sp>
        <p:nvSpPr>
          <p:cNvPr id="6" name="页脚占位符 5">
            <a:extLst>
              <a:ext uri="{FF2B5EF4-FFF2-40B4-BE49-F238E27FC236}">
                <a16:creationId xmlns:a16="http://schemas.microsoft.com/office/drawing/2014/main" id="{04EA8876-6566-457A-82C2-90865DEECF0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1C9E86C-2E94-4F86-AC4F-B730E8DE37ED}"/>
              </a:ext>
            </a:extLst>
          </p:cNvPr>
          <p:cNvSpPr>
            <a:spLocks noGrp="1"/>
          </p:cNvSpPr>
          <p:nvPr>
            <p:ph type="sldNum" sz="quarter" idx="12"/>
          </p:nvPr>
        </p:nvSpPr>
        <p:spPr/>
        <p:txBody>
          <a:body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136194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61D601C-6540-4FBD-ADDB-ABB10DD6C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18EBCA2-9005-4C08-88CD-FB869D48C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5E7FD91-630C-47F7-8DBA-62B4F838E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1E0F8-356F-493C-BA7C-073589D2AE6A}" type="datetimeFigureOut">
              <a:rPr lang="zh-CN" altLang="en-US" smtClean="0"/>
              <a:t>2024/9/27</a:t>
            </a:fld>
            <a:endParaRPr lang="zh-CN" altLang="en-US"/>
          </a:p>
        </p:txBody>
      </p:sp>
      <p:sp>
        <p:nvSpPr>
          <p:cNvPr id="5" name="页脚占位符 4">
            <a:extLst>
              <a:ext uri="{FF2B5EF4-FFF2-40B4-BE49-F238E27FC236}">
                <a16:creationId xmlns:a16="http://schemas.microsoft.com/office/drawing/2014/main" id="{EC836EC1-D883-40EF-B7D5-26DB05E9F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9FD849B-3989-4295-B180-3ED723A5D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38E8C-0249-440C-9732-495220F5A82A}" type="slidenum">
              <a:rPr lang="zh-CN" altLang="en-US" smtClean="0"/>
              <a:t>‹#›</a:t>
            </a:fld>
            <a:endParaRPr lang="zh-CN" altLang="en-US"/>
          </a:p>
        </p:txBody>
      </p:sp>
    </p:spTree>
    <p:extLst>
      <p:ext uri="{BB962C8B-B14F-4D97-AF65-F5344CB8AC3E}">
        <p14:creationId xmlns:p14="http://schemas.microsoft.com/office/powerpoint/2010/main" val="2839935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占位符 2">
            <a:extLst>
              <a:ext uri="{FF2B5EF4-FFF2-40B4-BE49-F238E27FC236}">
                <a16:creationId xmlns:a16="http://schemas.microsoft.com/office/drawing/2014/main" id="{1A0C3AD3-8FF6-5B12-0811-E6400DA0D284}"/>
              </a:ext>
            </a:extLst>
          </p:cNvPr>
          <p:cNvSpPr>
            <a:spLocks noGrp="1"/>
          </p:cNvSpPr>
          <p:nvPr>
            <p:ph type="body" sz="quarter" idx="10"/>
          </p:nvPr>
        </p:nvSpPr>
        <p:spPr>
          <a:xfrm>
            <a:off x="554672" y="320192"/>
            <a:ext cx="6417628" cy="436562"/>
          </a:xfrm>
        </p:spPr>
        <p:txBody>
          <a:bodyPr/>
          <a:lstStyle/>
          <a:p>
            <a:r>
              <a:rPr lang="en-US" altLang="zh-CN" dirty="0"/>
              <a:t>Crystal Module Test</a:t>
            </a:r>
            <a:endParaRPr lang="zh-CN" altLang="en-US" dirty="0"/>
          </a:p>
        </p:txBody>
      </p:sp>
      <p:pic>
        <p:nvPicPr>
          <p:cNvPr id="11" name="图片 10">
            <a:extLst>
              <a:ext uri="{FF2B5EF4-FFF2-40B4-BE49-F238E27FC236}">
                <a16:creationId xmlns:a16="http://schemas.microsoft.com/office/drawing/2014/main" id="{DBCC6B65-65E1-4CE0-91DC-EAA9C7DE1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379" y="1552698"/>
            <a:ext cx="3472518" cy="4630024"/>
          </a:xfrm>
          <a:prstGeom prst="rect">
            <a:avLst/>
          </a:prstGeom>
        </p:spPr>
      </p:pic>
      <p:pic>
        <p:nvPicPr>
          <p:cNvPr id="16" name="图片 15">
            <a:extLst>
              <a:ext uri="{FF2B5EF4-FFF2-40B4-BE49-F238E27FC236}">
                <a16:creationId xmlns:a16="http://schemas.microsoft.com/office/drawing/2014/main" id="{DCD16F61-9C92-4DF9-82D8-E5A1448D5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04" y="1096581"/>
            <a:ext cx="3297382" cy="2473037"/>
          </a:xfrm>
          <a:prstGeom prst="rect">
            <a:avLst/>
          </a:prstGeom>
        </p:spPr>
      </p:pic>
      <p:pic>
        <p:nvPicPr>
          <p:cNvPr id="18" name="图片 17">
            <a:extLst>
              <a:ext uri="{FF2B5EF4-FFF2-40B4-BE49-F238E27FC236}">
                <a16:creationId xmlns:a16="http://schemas.microsoft.com/office/drawing/2014/main" id="{F7CF6564-661E-481C-BAB2-9B6E08182D6D}"/>
              </a:ext>
            </a:extLst>
          </p:cNvPr>
          <p:cNvPicPr>
            <a:picLocks noChangeAspect="1"/>
          </p:cNvPicPr>
          <p:nvPr/>
        </p:nvPicPr>
        <p:blipFill rotWithShape="1">
          <a:blip r:embed="rId4">
            <a:extLst>
              <a:ext uri="{28A0092B-C50C-407E-A947-70E740481C1C}">
                <a14:useLocalDpi xmlns:a14="http://schemas.microsoft.com/office/drawing/2010/main" val="0"/>
              </a:ext>
            </a:extLst>
          </a:blip>
          <a:srcRect t="10561" r="3242" b="19512"/>
          <a:stretch/>
        </p:blipFill>
        <p:spPr>
          <a:xfrm>
            <a:off x="554672" y="3712123"/>
            <a:ext cx="2835866" cy="3011826"/>
          </a:xfrm>
          <a:prstGeom prst="rect">
            <a:avLst/>
          </a:prstGeom>
        </p:spPr>
      </p:pic>
      <p:pic>
        <p:nvPicPr>
          <p:cNvPr id="20" name="图片 19">
            <a:extLst>
              <a:ext uri="{FF2B5EF4-FFF2-40B4-BE49-F238E27FC236}">
                <a16:creationId xmlns:a16="http://schemas.microsoft.com/office/drawing/2014/main" id="{50FAF31E-A552-4434-A637-8DA46C29D934}"/>
              </a:ext>
            </a:extLst>
          </p:cNvPr>
          <p:cNvPicPr>
            <a:picLocks noChangeAspect="1"/>
          </p:cNvPicPr>
          <p:nvPr/>
        </p:nvPicPr>
        <p:blipFill rotWithShape="1">
          <a:blip r:embed="rId5">
            <a:extLst>
              <a:ext uri="{28A0092B-C50C-407E-A947-70E740481C1C}">
                <a14:useLocalDpi xmlns:a14="http://schemas.microsoft.com/office/drawing/2010/main" val="0"/>
              </a:ext>
            </a:extLst>
          </a:blip>
          <a:srcRect l="48756" t="6927" b="3908"/>
          <a:stretch/>
        </p:blipFill>
        <p:spPr>
          <a:xfrm>
            <a:off x="8174181" y="1586299"/>
            <a:ext cx="3496344" cy="4562822"/>
          </a:xfrm>
          <a:prstGeom prst="rect">
            <a:avLst/>
          </a:prstGeom>
        </p:spPr>
      </p:pic>
    </p:spTree>
    <p:extLst>
      <p:ext uri="{BB962C8B-B14F-4D97-AF65-F5344CB8AC3E}">
        <p14:creationId xmlns:p14="http://schemas.microsoft.com/office/powerpoint/2010/main" val="1242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占位符 2">
            <a:extLst>
              <a:ext uri="{FF2B5EF4-FFF2-40B4-BE49-F238E27FC236}">
                <a16:creationId xmlns:a16="http://schemas.microsoft.com/office/drawing/2014/main" id="{1A0C3AD3-8FF6-5B12-0811-E6400DA0D284}"/>
              </a:ext>
            </a:extLst>
          </p:cNvPr>
          <p:cNvSpPr>
            <a:spLocks noGrp="1"/>
          </p:cNvSpPr>
          <p:nvPr>
            <p:ph type="body" sz="quarter" idx="10"/>
          </p:nvPr>
        </p:nvSpPr>
        <p:spPr>
          <a:xfrm>
            <a:off x="554672" y="320192"/>
            <a:ext cx="6417628" cy="436562"/>
          </a:xfrm>
        </p:spPr>
        <p:txBody>
          <a:bodyPr/>
          <a:lstStyle/>
          <a:p>
            <a:r>
              <a:rPr lang="en-US" altLang="zh-CN" dirty="0"/>
              <a:t>Crystal Module Test</a:t>
            </a:r>
            <a:endParaRPr lang="zh-CN" altLang="en-US" dirty="0"/>
          </a:p>
        </p:txBody>
      </p:sp>
      <p:pic>
        <p:nvPicPr>
          <p:cNvPr id="14" name="图片 13">
            <a:extLst>
              <a:ext uri="{FF2B5EF4-FFF2-40B4-BE49-F238E27FC236}">
                <a16:creationId xmlns:a16="http://schemas.microsoft.com/office/drawing/2014/main" id="{BFE3F6F0-97B8-4825-8E39-B81EF4F4D4B3}"/>
              </a:ext>
            </a:extLst>
          </p:cNvPr>
          <p:cNvPicPr>
            <a:picLocks noChangeAspect="1"/>
          </p:cNvPicPr>
          <p:nvPr/>
        </p:nvPicPr>
        <p:blipFill>
          <a:blip r:embed="rId2"/>
          <a:stretch>
            <a:fillRect/>
          </a:stretch>
        </p:blipFill>
        <p:spPr>
          <a:xfrm>
            <a:off x="6445522" y="1981762"/>
            <a:ext cx="5483831" cy="3869954"/>
          </a:xfrm>
          <a:prstGeom prst="rect">
            <a:avLst/>
          </a:prstGeom>
        </p:spPr>
      </p:pic>
      <p:sp>
        <p:nvSpPr>
          <p:cNvPr id="12" name="文本框 11">
            <a:extLst>
              <a:ext uri="{FF2B5EF4-FFF2-40B4-BE49-F238E27FC236}">
                <a16:creationId xmlns:a16="http://schemas.microsoft.com/office/drawing/2014/main" id="{757675B2-245A-4FE3-B840-7505A719CF12}"/>
              </a:ext>
            </a:extLst>
          </p:cNvPr>
          <p:cNvSpPr txBox="1"/>
          <p:nvPr/>
        </p:nvSpPr>
        <p:spPr>
          <a:xfrm>
            <a:off x="809909" y="1206169"/>
            <a:ext cx="9027953" cy="983411"/>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The small crystal module (4 channels) and readout system can work now</a:t>
            </a:r>
          </a:p>
          <a:p>
            <a:pPr marL="285750" indent="-285750">
              <a:lnSpc>
                <a:spcPct val="130000"/>
              </a:lnSpc>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a:p>
            <a:pPr marL="285750" indent="-285750">
              <a:lnSpc>
                <a:spcPct val="130000"/>
              </a:lnSpc>
              <a:buFont typeface="Arial" panose="020B0604020202020204" pitchFamily="34" charset="0"/>
              <a:buChar char="•"/>
            </a:pPr>
            <a:endParaRPr lang="zh-CN" altLang="en-US" sz="1400"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EF366FB7-B751-45A0-9F9B-26C3E61F132C}"/>
              </a:ext>
            </a:extLst>
          </p:cNvPr>
          <p:cNvPicPr>
            <a:picLocks noChangeAspect="1"/>
          </p:cNvPicPr>
          <p:nvPr/>
        </p:nvPicPr>
        <p:blipFill>
          <a:blip r:embed="rId3"/>
          <a:stretch>
            <a:fillRect/>
          </a:stretch>
        </p:blipFill>
        <p:spPr>
          <a:xfrm>
            <a:off x="708764" y="2017604"/>
            <a:ext cx="5387236" cy="3918467"/>
          </a:xfrm>
          <a:prstGeom prst="rect">
            <a:avLst/>
          </a:prstGeom>
        </p:spPr>
      </p:pic>
    </p:spTree>
    <p:extLst>
      <p:ext uri="{BB962C8B-B14F-4D97-AF65-F5344CB8AC3E}">
        <p14:creationId xmlns:p14="http://schemas.microsoft.com/office/powerpoint/2010/main" val="330489959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20</Words>
  <Application>Microsoft Office PowerPoint</Application>
  <PresentationFormat>宽屏</PresentationFormat>
  <Paragraphs>3</Paragraphs>
  <Slides>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vt:i4>
      </vt:variant>
    </vt:vector>
  </HeadingPairs>
  <TitlesOfParts>
    <vt:vector size="7" baseType="lpstr">
      <vt:lpstr>等线</vt:lpstr>
      <vt:lpstr>等线 Light</vt:lpstr>
      <vt:lpstr>微软雅黑</vt:lpstr>
      <vt:lpstr>Arial</vt:lpstr>
      <vt:lpstr>Office 主题​​</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zhiyu zhao</dc:creator>
  <cp:lastModifiedBy>zhiyu zhao</cp:lastModifiedBy>
  <cp:revision>5</cp:revision>
  <dcterms:created xsi:type="dcterms:W3CDTF">2024-09-27T02:38:23Z</dcterms:created>
  <dcterms:modified xsi:type="dcterms:W3CDTF">2024-09-27T06:41:46Z</dcterms:modified>
</cp:coreProperties>
</file>