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0" r:id="rId3"/>
    <p:sldId id="284" r:id="rId4"/>
    <p:sldId id="285" r:id="rId5"/>
    <p:sldId id="286" r:id="rId6"/>
    <p:sldId id="287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292"/>
    <a:srgbClr val="FF7C80"/>
    <a:srgbClr val="F6DEDC"/>
    <a:srgbClr val="4472C4"/>
    <a:srgbClr val="776B2A"/>
    <a:srgbClr val="797B7E"/>
    <a:srgbClr val="2F5597"/>
    <a:srgbClr val="257FE3"/>
    <a:srgbClr val="1B71BF"/>
    <a:srgbClr val="165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3687" autoAdjust="0"/>
  </p:normalViewPr>
  <p:slideViewPr>
    <p:cSldViewPr snapToGrid="0">
      <p:cViewPr varScale="1">
        <p:scale>
          <a:sx n="80" d="100"/>
          <a:sy n="80" d="100"/>
        </p:scale>
        <p:origin x="8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7FCDA-2F92-49B2-B8D5-129C61A99726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CD1FF-B847-4198-9560-625A55FA0F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63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CD1FF-B847-4198-9560-625A55FA0FA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23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D7CB6-902F-4087-BB6A-0F133637E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42BCCCC-1666-4D2C-9D44-5F9040E8B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8525D4-FEBC-4F86-8983-4CC89D8B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A91-98C2-4C6C-81C3-1E12BC305F95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A63887-299B-436A-A855-4E0370575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6150C6-974A-48D8-9FBD-E08DBC70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12C-2DB4-4F07-82B4-10F08A3A01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23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A6A2D3-03BE-46C1-B351-BED6AAAF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75D9A0A-1F2F-4AE5-993E-1B982E157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38892C-E8AE-44C3-B173-0AAA0F1B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A91-98C2-4C6C-81C3-1E12BC305F95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35C391-C04C-499F-830B-8D00A609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3959CE-048E-42F3-A9EF-C47DA505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12C-2DB4-4F07-82B4-10F08A3A01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3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1CFEB9E-8AC3-4E94-95C4-EF276F523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E701E8-5C13-4346-A7D0-1FB267000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E59045-DD2A-4692-8830-D37DFE00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A91-98C2-4C6C-81C3-1E12BC305F95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B07E51-8994-4369-A70E-ED70CA1D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9062BD-547A-4E09-922E-375C0E58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12C-2DB4-4F07-82B4-10F08A3A01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09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BFC09-3177-4759-A6EA-437190510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48DDB5-B348-4A2E-BE59-9DF0CE37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4B29FE-1F9D-4A18-BB89-ED17B765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A91-98C2-4C6C-81C3-1E12BC305F95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189C58-DC39-4AE0-8BC0-E3669E22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BB4998-850F-4A7E-8D0D-FEF3C731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12C-2DB4-4F07-82B4-10F08A3A01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89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9B181-EEBF-48CE-A8DC-7A4A563A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5299CE-52A5-464E-BF27-128AB4420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52822C-BFB3-4B4D-85F3-4B6BE409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A91-98C2-4C6C-81C3-1E12BC305F95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6E8702-205F-4239-B3DB-1E2EF290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D54F3B-DE58-4C91-8808-29CBBC08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12C-2DB4-4F07-82B4-10F08A3A01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62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BE9C4F-7B54-4D3A-8AA1-B2D765D9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5558F7-383C-48BE-8E95-10B82472B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88F819-47F4-4808-B839-A8AEADC6C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90F475-E629-4277-AE58-E3AAAFC85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A91-98C2-4C6C-81C3-1E12BC305F95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30AA99-549A-4FFB-966C-0FCD2A86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6C63A8-BCBF-460B-A8FD-FC1651E3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12C-2DB4-4F07-82B4-10F08A3A01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21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892375-F24D-4C33-9B11-8FB7E355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ADF42A-F8AD-4E10-AE91-25B32D38B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19F1CB7-626C-4F67-9D5A-5EE8FF5F6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F42FE0-8098-4553-AEE2-2946A3744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DE8D17E-ED19-42ED-B658-320A83E9D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E58B01-B6FB-4D02-B2DF-A6AB0369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A91-98C2-4C6C-81C3-1E12BC305F95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173BF6-6AEC-484F-B42D-09DA192B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B5A0DB-8203-481A-8869-AB34B8FA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12C-2DB4-4F07-82B4-10F08A3A01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1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B33995-287A-40FE-94A6-B19B7191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A74EF57-0220-4C84-B1DC-557F3AB1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A91-98C2-4C6C-81C3-1E12BC305F95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5984A67-3C38-4BB4-85A1-2FC6D837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92D925A-34F6-4AA7-A68A-5DE2425A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12C-2DB4-4F07-82B4-10F08A3A01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57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216284-C03D-4699-B860-EF22E4E74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A91-98C2-4C6C-81C3-1E12BC305F95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DBA970F-ED5C-4315-8E4B-D8FFD60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418746-745E-4632-B28F-A1C22748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12C-2DB4-4F07-82B4-10F08A3A01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44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924D5C-F024-4482-9BB6-23463F098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850843-5A11-454C-A0F9-4D5EEB81C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734260-979A-463A-ACE9-6CD9346AA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FFA0CE-29A7-46C2-8D43-C554C744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A91-98C2-4C6C-81C3-1E12BC305F95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6B1B97-EB30-4D60-B023-8255C57C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01065B-CF90-465F-957B-1633A158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12C-2DB4-4F07-82B4-10F08A3A01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51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0A66E-3E11-4552-9C34-CB2545916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E4FC721-C9B6-46D3-817C-B8C8474AA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C0F5E8-9409-4FA2-8858-584EDA466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8379B0-13FC-4BA8-B6B4-75170C3A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9A91-98C2-4C6C-81C3-1E12BC305F95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24C5A7-E73B-4B7D-A511-BE92B92E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365CF4-23C8-4DF4-ADD3-C97192FF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12C-2DB4-4F07-82B4-10F08A3A01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6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29AB915-7123-407E-AF47-356E4237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E6826C-02C7-45D9-BF47-FF4246643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ABC6B6-DADC-47F4-8EB5-98554766C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9A91-98C2-4C6C-81C3-1E12BC305F95}" type="datetimeFigureOut">
              <a:rPr lang="zh-CN" altLang="en-US" smtClean="0"/>
              <a:t>2020/11/23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43D9AB-34E8-4B85-96E6-6F6CDBC34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19C1C-6181-46AD-B9FC-D9429C34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4912C-2DB4-4F07-82B4-10F08A3A01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35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4AB2C2A-593B-42EA-9779-C1690396D625}"/>
              </a:ext>
            </a:extLst>
          </p:cNvPr>
          <p:cNvSpPr/>
          <p:nvPr/>
        </p:nvSpPr>
        <p:spPr>
          <a:xfrm>
            <a:off x="0" y="2005288"/>
            <a:ext cx="12192000" cy="2232000"/>
          </a:xfrm>
          <a:prstGeom prst="rect">
            <a:avLst/>
          </a:prstGeom>
          <a:solidFill>
            <a:srgbClr val="134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F118B7C-E73A-4CAD-BE41-18158E64490E}"/>
              </a:ext>
            </a:extLst>
          </p:cNvPr>
          <p:cNvCxnSpPr>
            <a:cxnSpLocks/>
          </p:cNvCxnSpPr>
          <p:nvPr/>
        </p:nvCxnSpPr>
        <p:spPr>
          <a:xfrm>
            <a:off x="1373391" y="3356029"/>
            <a:ext cx="964156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CE16D7E-6B4E-451D-AA5D-7733CA15F834}"/>
              </a:ext>
            </a:extLst>
          </p:cNvPr>
          <p:cNvSpPr txBox="1"/>
          <p:nvPr/>
        </p:nvSpPr>
        <p:spPr>
          <a:xfrm>
            <a:off x="1335683" y="2546398"/>
            <a:ext cx="9870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MedGraph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with UFO model simulation</a:t>
            </a:r>
            <a:endParaRPr lang="zh-CN" altLang="en-US" sz="44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2A76B9C-5DB0-4EA0-BBA4-AFE859EC6277}"/>
              </a:ext>
            </a:extLst>
          </p:cNvPr>
          <p:cNvCxnSpPr/>
          <p:nvPr/>
        </p:nvCxnSpPr>
        <p:spPr>
          <a:xfrm>
            <a:off x="0" y="2285986"/>
            <a:ext cx="11770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C2F1688-3267-4E2A-9ED7-121DFE8C6CE0}"/>
              </a:ext>
            </a:extLst>
          </p:cNvPr>
          <p:cNvCxnSpPr/>
          <p:nvPr/>
        </p:nvCxnSpPr>
        <p:spPr>
          <a:xfrm>
            <a:off x="11014953" y="2285680"/>
            <a:ext cx="11770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0D9859DA-0767-4641-951B-0CA11CBE8B6D}"/>
              </a:ext>
            </a:extLst>
          </p:cNvPr>
          <p:cNvSpPr/>
          <p:nvPr/>
        </p:nvSpPr>
        <p:spPr>
          <a:xfrm>
            <a:off x="0" y="3626292"/>
            <a:ext cx="3054485" cy="57604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99F1845-6307-4E5E-BC64-E37D4955C69F}"/>
              </a:ext>
            </a:extLst>
          </p:cNvPr>
          <p:cNvSpPr/>
          <p:nvPr/>
        </p:nvSpPr>
        <p:spPr>
          <a:xfrm>
            <a:off x="11579858" y="3625884"/>
            <a:ext cx="612142" cy="57604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02CD84B-5DC2-43D1-A9FB-0CFCD08B59C0}"/>
              </a:ext>
            </a:extLst>
          </p:cNvPr>
          <p:cNvSpPr txBox="1"/>
          <p:nvPr/>
        </p:nvSpPr>
        <p:spPr>
          <a:xfrm>
            <a:off x="9759474" y="3652296"/>
            <a:ext cx="182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2020.11.23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769C407-0A6C-4903-A710-699F3A566C95}"/>
              </a:ext>
            </a:extLst>
          </p:cNvPr>
          <p:cNvGrpSpPr/>
          <p:nvPr/>
        </p:nvGrpSpPr>
        <p:grpSpPr>
          <a:xfrm>
            <a:off x="8805899" y="5554246"/>
            <a:ext cx="1421811" cy="583943"/>
            <a:chOff x="3778839" y="5780823"/>
            <a:chExt cx="1421811" cy="583943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994FAF36-938D-45D9-80A7-2932BF7B060D}"/>
                </a:ext>
              </a:extLst>
            </p:cNvPr>
            <p:cNvSpPr/>
            <p:nvPr/>
          </p:nvSpPr>
          <p:spPr>
            <a:xfrm>
              <a:off x="3778839" y="5780823"/>
              <a:ext cx="1421811" cy="583943"/>
            </a:xfrm>
            <a:prstGeom prst="roundRect">
              <a:avLst/>
            </a:prstGeom>
            <a:solidFill>
              <a:srgbClr val="1342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FA38686-BCBA-4B1A-AF1E-592CE7D45C66}"/>
                </a:ext>
              </a:extLst>
            </p:cNvPr>
            <p:cNvSpPr txBox="1"/>
            <p:nvPr/>
          </p:nvSpPr>
          <p:spPr>
            <a:xfrm>
              <a:off x="3845202" y="5824590"/>
              <a:ext cx="12890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Reporter</a:t>
              </a:r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0EBCB083-3E96-430A-8EFA-872E51E608B0}"/>
              </a:ext>
            </a:extLst>
          </p:cNvPr>
          <p:cNvSpPr txBox="1"/>
          <p:nvPr/>
        </p:nvSpPr>
        <p:spPr>
          <a:xfrm>
            <a:off x="10227710" y="5584608"/>
            <a:ext cx="1821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Wu </a:t>
            </a:r>
            <a:r>
              <a:rPr lang="en-US" altLang="zh-CN" sz="28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Yanda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EAE911-4804-4796-B3FD-2DA87A934A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515" y="129772"/>
            <a:ext cx="1448085" cy="14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8"/>
    </mc:Choice>
    <mc:Fallback xmlns="">
      <p:transition spd="slow" advTm="2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22" grpId="0" animBg="1"/>
      <p:bldP spid="23" grpId="0" animBg="1"/>
      <p:bldP spid="30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>
            <a:extLst>
              <a:ext uri="{FF2B5EF4-FFF2-40B4-BE49-F238E27FC236}">
                <a16:creationId xmlns:a16="http://schemas.microsoft.com/office/drawing/2014/main" id="{B12BCD39-82EA-44B6-BE6E-135319E0B556}"/>
              </a:ext>
            </a:extLst>
          </p:cNvPr>
          <p:cNvSpPr/>
          <p:nvPr/>
        </p:nvSpPr>
        <p:spPr>
          <a:xfrm>
            <a:off x="0" y="0"/>
            <a:ext cx="4017524" cy="583660"/>
          </a:xfrm>
          <a:prstGeom prst="flowChartInputOutput">
            <a:avLst/>
          </a:prstGeom>
          <a:solidFill>
            <a:srgbClr val="134292"/>
          </a:solidFill>
          <a:ln>
            <a:solidFill>
              <a:srgbClr val="13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9822E6-3FA7-4D3A-AABE-192416FC1D18}"/>
              </a:ext>
            </a:extLst>
          </p:cNvPr>
          <p:cNvSpPr/>
          <p:nvPr/>
        </p:nvSpPr>
        <p:spPr>
          <a:xfrm>
            <a:off x="0" y="0"/>
            <a:ext cx="817123" cy="583660"/>
          </a:xfrm>
          <a:prstGeom prst="rect">
            <a:avLst/>
          </a:prstGeom>
          <a:solidFill>
            <a:srgbClr val="134292"/>
          </a:solidFill>
          <a:ln>
            <a:solidFill>
              <a:srgbClr val="13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C3655F2-FEC5-4A5A-9CCD-93C45B8EE1AC}"/>
              </a:ext>
            </a:extLst>
          </p:cNvPr>
          <p:cNvSpPr/>
          <p:nvPr/>
        </p:nvSpPr>
        <p:spPr>
          <a:xfrm>
            <a:off x="9027268" y="6692630"/>
            <a:ext cx="3164732" cy="165370"/>
          </a:xfrm>
          <a:prstGeom prst="rect">
            <a:avLst/>
          </a:prstGeom>
          <a:solidFill>
            <a:srgbClr val="134292"/>
          </a:solidFill>
          <a:ln>
            <a:solidFill>
              <a:srgbClr val="13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90CAD1B-8CE0-4CF8-91C0-8D3A311640F7}"/>
              </a:ext>
            </a:extLst>
          </p:cNvPr>
          <p:cNvSpPr txBox="1"/>
          <p:nvPr/>
        </p:nvSpPr>
        <p:spPr>
          <a:xfrm>
            <a:off x="0" y="11007"/>
            <a:ext cx="343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Simulation process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C159804-9D3D-4CBE-A6BF-8635747C654B}"/>
              </a:ext>
            </a:extLst>
          </p:cNvPr>
          <p:cNvGrpSpPr/>
          <p:nvPr/>
        </p:nvGrpSpPr>
        <p:grpSpPr>
          <a:xfrm>
            <a:off x="655123" y="1033650"/>
            <a:ext cx="5138064" cy="461665"/>
            <a:chOff x="655123" y="1033650"/>
            <a:chExt cx="5138064" cy="46166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34ACFA2-3A3D-4C8E-860B-8F5B29135357}"/>
                </a:ext>
              </a:extLst>
            </p:cNvPr>
            <p:cNvSpPr/>
            <p:nvPr/>
          </p:nvSpPr>
          <p:spPr>
            <a:xfrm>
              <a:off x="655123" y="1125149"/>
              <a:ext cx="324000" cy="32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F43369-303D-4A72-9A30-28EC577D28E3}"/>
                </a:ext>
              </a:extLst>
            </p:cNvPr>
            <p:cNvSpPr txBox="1"/>
            <p:nvPr/>
          </p:nvSpPr>
          <p:spPr>
            <a:xfrm>
              <a:off x="1092861" y="1033650"/>
              <a:ext cx="47003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Set the MG5_aMC and ~/.</a:t>
              </a:r>
              <a:r>
                <a:rPr lang="en-US" altLang="zh-C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bashrc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5F46305-3D0D-4C0F-A358-8E85698A1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397"/>
          <a:stretch/>
        </p:blipFill>
        <p:spPr>
          <a:xfrm>
            <a:off x="408561" y="1865073"/>
            <a:ext cx="5711681" cy="34707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C347D0D-9959-4A6F-B115-4E59F6DE81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9874"/>
          <a:stretch/>
        </p:blipFill>
        <p:spPr>
          <a:xfrm>
            <a:off x="6310853" y="1865073"/>
            <a:ext cx="5711681" cy="34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>
            <a:extLst>
              <a:ext uri="{FF2B5EF4-FFF2-40B4-BE49-F238E27FC236}">
                <a16:creationId xmlns:a16="http://schemas.microsoft.com/office/drawing/2014/main" id="{B12BCD39-82EA-44B6-BE6E-135319E0B556}"/>
              </a:ext>
            </a:extLst>
          </p:cNvPr>
          <p:cNvSpPr/>
          <p:nvPr/>
        </p:nvSpPr>
        <p:spPr>
          <a:xfrm>
            <a:off x="0" y="0"/>
            <a:ext cx="4017524" cy="583660"/>
          </a:xfrm>
          <a:prstGeom prst="flowChartInputOutput">
            <a:avLst/>
          </a:prstGeom>
          <a:solidFill>
            <a:srgbClr val="134292"/>
          </a:solidFill>
          <a:ln>
            <a:solidFill>
              <a:srgbClr val="13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9822E6-3FA7-4D3A-AABE-192416FC1D18}"/>
              </a:ext>
            </a:extLst>
          </p:cNvPr>
          <p:cNvSpPr/>
          <p:nvPr/>
        </p:nvSpPr>
        <p:spPr>
          <a:xfrm>
            <a:off x="0" y="0"/>
            <a:ext cx="817123" cy="583660"/>
          </a:xfrm>
          <a:prstGeom prst="rect">
            <a:avLst/>
          </a:prstGeom>
          <a:solidFill>
            <a:srgbClr val="134292"/>
          </a:solidFill>
          <a:ln>
            <a:solidFill>
              <a:srgbClr val="13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C3655F2-FEC5-4A5A-9CCD-93C45B8EE1AC}"/>
              </a:ext>
            </a:extLst>
          </p:cNvPr>
          <p:cNvSpPr/>
          <p:nvPr/>
        </p:nvSpPr>
        <p:spPr>
          <a:xfrm>
            <a:off x="9027268" y="6692630"/>
            <a:ext cx="3164732" cy="165370"/>
          </a:xfrm>
          <a:prstGeom prst="rect">
            <a:avLst/>
          </a:prstGeom>
          <a:solidFill>
            <a:srgbClr val="134292"/>
          </a:solidFill>
          <a:ln>
            <a:solidFill>
              <a:srgbClr val="13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90CAD1B-8CE0-4CF8-91C0-8D3A311640F7}"/>
              </a:ext>
            </a:extLst>
          </p:cNvPr>
          <p:cNvSpPr txBox="1"/>
          <p:nvPr/>
        </p:nvSpPr>
        <p:spPr>
          <a:xfrm>
            <a:off x="0" y="11007"/>
            <a:ext cx="343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Simulation process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C159804-9D3D-4CBE-A6BF-8635747C654B}"/>
              </a:ext>
            </a:extLst>
          </p:cNvPr>
          <p:cNvGrpSpPr/>
          <p:nvPr/>
        </p:nvGrpSpPr>
        <p:grpSpPr>
          <a:xfrm>
            <a:off x="655123" y="1033650"/>
            <a:ext cx="6492601" cy="461665"/>
            <a:chOff x="655123" y="1033650"/>
            <a:chExt cx="6492601" cy="46166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34ACFA2-3A3D-4C8E-860B-8F5B29135357}"/>
                </a:ext>
              </a:extLst>
            </p:cNvPr>
            <p:cNvSpPr/>
            <p:nvPr/>
          </p:nvSpPr>
          <p:spPr>
            <a:xfrm>
              <a:off x="655123" y="1125149"/>
              <a:ext cx="324000" cy="32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F43369-303D-4A72-9A30-28EC577D28E3}"/>
                </a:ext>
              </a:extLst>
            </p:cNvPr>
            <p:cNvSpPr txBox="1"/>
            <p:nvPr/>
          </p:nvSpPr>
          <p:spPr>
            <a:xfrm>
              <a:off x="1092861" y="1033650"/>
              <a:ext cx="60548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Import the UFO model and simulate p </a:t>
              </a:r>
              <a:r>
                <a:rPr lang="en-US" altLang="zh-C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&gt; h2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537F6172-2CD4-4A2F-AE8B-641E174F6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60" y="1585912"/>
            <a:ext cx="9677400" cy="47148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F19AA04-CE5B-47A3-BDC6-9AFA80AB5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60" y="1585912"/>
            <a:ext cx="9677399" cy="471975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2E5E1EF-E133-4AAF-9968-AEA20F6E2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60" y="1581033"/>
            <a:ext cx="9707092" cy="47148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79E6CE7-FBE4-41AD-AF94-F1E6DE7EB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353" y="1571274"/>
            <a:ext cx="9724452" cy="453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>
            <a:extLst>
              <a:ext uri="{FF2B5EF4-FFF2-40B4-BE49-F238E27FC236}">
                <a16:creationId xmlns:a16="http://schemas.microsoft.com/office/drawing/2014/main" id="{B12BCD39-82EA-44B6-BE6E-135319E0B556}"/>
              </a:ext>
            </a:extLst>
          </p:cNvPr>
          <p:cNvSpPr/>
          <p:nvPr/>
        </p:nvSpPr>
        <p:spPr>
          <a:xfrm>
            <a:off x="0" y="0"/>
            <a:ext cx="4017524" cy="583660"/>
          </a:xfrm>
          <a:prstGeom prst="flowChartInputOutput">
            <a:avLst/>
          </a:prstGeom>
          <a:solidFill>
            <a:srgbClr val="134292"/>
          </a:solidFill>
          <a:ln>
            <a:solidFill>
              <a:srgbClr val="13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9822E6-3FA7-4D3A-AABE-192416FC1D18}"/>
              </a:ext>
            </a:extLst>
          </p:cNvPr>
          <p:cNvSpPr/>
          <p:nvPr/>
        </p:nvSpPr>
        <p:spPr>
          <a:xfrm>
            <a:off x="0" y="0"/>
            <a:ext cx="817123" cy="583660"/>
          </a:xfrm>
          <a:prstGeom prst="rect">
            <a:avLst/>
          </a:prstGeom>
          <a:solidFill>
            <a:srgbClr val="134292"/>
          </a:solidFill>
          <a:ln>
            <a:solidFill>
              <a:srgbClr val="13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C3655F2-FEC5-4A5A-9CCD-93C45B8EE1AC}"/>
              </a:ext>
            </a:extLst>
          </p:cNvPr>
          <p:cNvSpPr/>
          <p:nvPr/>
        </p:nvSpPr>
        <p:spPr>
          <a:xfrm>
            <a:off x="9027268" y="6692630"/>
            <a:ext cx="3164732" cy="165370"/>
          </a:xfrm>
          <a:prstGeom prst="rect">
            <a:avLst/>
          </a:prstGeom>
          <a:solidFill>
            <a:srgbClr val="134292"/>
          </a:solidFill>
          <a:ln>
            <a:solidFill>
              <a:srgbClr val="13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90CAD1B-8CE0-4CF8-91C0-8D3A311640F7}"/>
              </a:ext>
            </a:extLst>
          </p:cNvPr>
          <p:cNvSpPr txBox="1"/>
          <p:nvPr/>
        </p:nvSpPr>
        <p:spPr>
          <a:xfrm>
            <a:off x="0" y="11007"/>
            <a:ext cx="343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Simulation process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C159804-9D3D-4CBE-A6BF-8635747C654B}"/>
              </a:ext>
            </a:extLst>
          </p:cNvPr>
          <p:cNvGrpSpPr/>
          <p:nvPr/>
        </p:nvGrpSpPr>
        <p:grpSpPr>
          <a:xfrm>
            <a:off x="655123" y="1033650"/>
            <a:ext cx="9062215" cy="461665"/>
            <a:chOff x="655123" y="1033650"/>
            <a:chExt cx="9062215" cy="46166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34ACFA2-3A3D-4C8E-860B-8F5B29135357}"/>
                </a:ext>
              </a:extLst>
            </p:cNvPr>
            <p:cNvSpPr/>
            <p:nvPr/>
          </p:nvSpPr>
          <p:spPr>
            <a:xfrm>
              <a:off x="655123" y="1125149"/>
              <a:ext cx="324000" cy="32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F43369-303D-4A72-9A30-28EC577D28E3}"/>
                </a:ext>
              </a:extLst>
            </p:cNvPr>
            <p:cNvSpPr txBox="1"/>
            <p:nvPr/>
          </p:nvSpPr>
          <p:spPr>
            <a:xfrm>
              <a:off x="1092861" y="1033650"/>
              <a:ext cx="8624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Replace the param_card.dat and change parameter in run_card.dat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32DD440-6EAF-4188-A636-23307DA94DB5}"/>
              </a:ext>
            </a:extLst>
          </p:cNvPr>
          <p:cNvGrpSpPr/>
          <p:nvPr/>
        </p:nvGrpSpPr>
        <p:grpSpPr>
          <a:xfrm>
            <a:off x="983795" y="1605064"/>
            <a:ext cx="10224410" cy="4523442"/>
            <a:chOff x="477979" y="1643974"/>
            <a:chExt cx="10224410" cy="452344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7D685B8-8817-448A-93CD-5BABF715B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979" y="1643974"/>
              <a:ext cx="7327482" cy="452344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8E38D4A-E56A-4FCD-B2E5-7A0786253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5913" y="1729414"/>
              <a:ext cx="3036476" cy="4389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211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>
            <a:extLst>
              <a:ext uri="{FF2B5EF4-FFF2-40B4-BE49-F238E27FC236}">
                <a16:creationId xmlns:a16="http://schemas.microsoft.com/office/drawing/2014/main" id="{B12BCD39-82EA-44B6-BE6E-135319E0B556}"/>
              </a:ext>
            </a:extLst>
          </p:cNvPr>
          <p:cNvSpPr/>
          <p:nvPr/>
        </p:nvSpPr>
        <p:spPr>
          <a:xfrm>
            <a:off x="0" y="0"/>
            <a:ext cx="4017524" cy="583660"/>
          </a:xfrm>
          <a:prstGeom prst="flowChartInputOutput">
            <a:avLst/>
          </a:prstGeom>
          <a:solidFill>
            <a:srgbClr val="134292"/>
          </a:solidFill>
          <a:ln>
            <a:solidFill>
              <a:srgbClr val="13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9822E6-3FA7-4D3A-AABE-192416FC1D18}"/>
              </a:ext>
            </a:extLst>
          </p:cNvPr>
          <p:cNvSpPr/>
          <p:nvPr/>
        </p:nvSpPr>
        <p:spPr>
          <a:xfrm>
            <a:off x="0" y="0"/>
            <a:ext cx="817123" cy="583660"/>
          </a:xfrm>
          <a:prstGeom prst="rect">
            <a:avLst/>
          </a:prstGeom>
          <a:solidFill>
            <a:srgbClr val="134292"/>
          </a:solidFill>
          <a:ln>
            <a:solidFill>
              <a:srgbClr val="13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C3655F2-FEC5-4A5A-9CCD-93C45B8EE1AC}"/>
              </a:ext>
            </a:extLst>
          </p:cNvPr>
          <p:cNvSpPr/>
          <p:nvPr/>
        </p:nvSpPr>
        <p:spPr>
          <a:xfrm>
            <a:off x="9027268" y="6692630"/>
            <a:ext cx="3164732" cy="165370"/>
          </a:xfrm>
          <a:prstGeom prst="rect">
            <a:avLst/>
          </a:prstGeom>
          <a:solidFill>
            <a:srgbClr val="134292"/>
          </a:solidFill>
          <a:ln>
            <a:solidFill>
              <a:srgbClr val="13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90CAD1B-8CE0-4CF8-91C0-8D3A311640F7}"/>
              </a:ext>
            </a:extLst>
          </p:cNvPr>
          <p:cNvSpPr txBox="1"/>
          <p:nvPr/>
        </p:nvSpPr>
        <p:spPr>
          <a:xfrm>
            <a:off x="0" y="11007"/>
            <a:ext cx="343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Simulation process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C159804-9D3D-4CBE-A6BF-8635747C654B}"/>
              </a:ext>
            </a:extLst>
          </p:cNvPr>
          <p:cNvGrpSpPr/>
          <p:nvPr/>
        </p:nvGrpSpPr>
        <p:grpSpPr>
          <a:xfrm>
            <a:off x="655123" y="1033650"/>
            <a:ext cx="9062215" cy="461665"/>
            <a:chOff x="655123" y="1033650"/>
            <a:chExt cx="9062215" cy="46166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34ACFA2-3A3D-4C8E-860B-8F5B29135357}"/>
                </a:ext>
              </a:extLst>
            </p:cNvPr>
            <p:cNvSpPr/>
            <p:nvPr/>
          </p:nvSpPr>
          <p:spPr>
            <a:xfrm>
              <a:off x="655123" y="1125149"/>
              <a:ext cx="324000" cy="32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F43369-303D-4A72-9A30-28EC577D28E3}"/>
                </a:ext>
              </a:extLst>
            </p:cNvPr>
            <p:cNvSpPr txBox="1"/>
            <p:nvPr/>
          </p:nvSpPr>
          <p:spPr>
            <a:xfrm>
              <a:off x="1092861" y="1033650"/>
              <a:ext cx="8624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Replace the param_card.dat and change parameter in run_card.dat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B2854BCB-764B-4F59-A816-9206A2FA47BF}"/>
              </a:ext>
            </a:extLst>
          </p:cNvPr>
          <p:cNvSpPr txBox="1"/>
          <p:nvPr/>
        </p:nvSpPr>
        <p:spPr>
          <a:xfrm>
            <a:off x="408561" y="1575973"/>
            <a:ext cx="1150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Result:file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:///home/pdl/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Particle_physics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/SOFT_MED/MG5_aMC_v2.8.2/MG5_aMC_v2_8_2/pph2NEW/index.html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AC4350B-0B04-45F0-8258-08A391AB2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61" y="2325983"/>
            <a:ext cx="11301439" cy="3314987"/>
          </a:xfrm>
          <a:prstGeom prst="rect">
            <a:avLst/>
          </a:prstGeom>
        </p:spPr>
      </p:pic>
      <p:pic>
        <p:nvPicPr>
          <p:cNvPr id="10" name="图片 9" descr="表格&#10;&#10;描述已自动生成">
            <a:extLst>
              <a:ext uri="{FF2B5EF4-FFF2-40B4-BE49-F238E27FC236}">
                <a16:creationId xmlns:a16="http://schemas.microsoft.com/office/drawing/2014/main" id="{EAC86830-B70B-44F0-A72D-419E7E7F6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1" y="2188270"/>
            <a:ext cx="11374878" cy="432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数据 1">
            <a:extLst>
              <a:ext uri="{FF2B5EF4-FFF2-40B4-BE49-F238E27FC236}">
                <a16:creationId xmlns:a16="http://schemas.microsoft.com/office/drawing/2014/main" id="{B12BCD39-82EA-44B6-BE6E-135319E0B556}"/>
              </a:ext>
            </a:extLst>
          </p:cNvPr>
          <p:cNvSpPr/>
          <p:nvPr/>
        </p:nvSpPr>
        <p:spPr>
          <a:xfrm>
            <a:off x="0" y="0"/>
            <a:ext cx="4017524" cy="583660"/>
          </a:xfrm>
          <a:prstGeom prst="flowChartInputOutput">
            <a:avLst/>
          </a:prstGeom>
          <a:solidFill>
            <a:srgbClr val="134292"/>
          </a:solidFill>
          <a:ln>
            <a:solidFill>
              <a:srgbClr val="13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9822E6-3FA7-4D3A-AABE-192416FC1D18}"/>
              </a:ext>
            </a:extLst>
          </p:cNvPr>
          <p:cNvSpPr/>
          <p:nvPr/>
        </p:nvSpPr>
        <p:spPr>
          <a:xfrm>
            <a:off x="0" y="0"/>
            <a:ext cx="817123" cy="583660"/>
          </a:xfrm>
          <a:prstGeom prst="rect">
            <a:avLst/>
          </a:prstGeom>
          <a:solidFill>
            <a:srgbClr val="134292"/>
          </a:solidFill>
          <a:ln>
            <a:solidFill>
              <a:srgbClr val="13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C3655F2-FEC5-4A5A-9CCD-93C45B8EE1AC}"/>
              </a:ext>
            </a:extLst>
          </p:cNvPr>
          <p:cNvSpPr/>
          <p:nvPr/>
        </p:nvSpPr>
        <p:spPr>
          <a:xfrm>
            <a:off x="9027268" y="6692630"/>
            <a:ext cx="3164732" cy="165370"/>
          </a:xfrm>
          <a:prstGeom prst="rect">
            <a:avLst/>
          </a:prstGeom>
          <a:solidFill>
            <a:srgbClr val="134292"/>
          </a:solidFill>
          <a:ln>
            <a:solidFill>
              <a:srgbClr val="134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90CAD1B-8CE0-4CF8-91C0-8D3A311640F7}"/>
              </a:ext>
            </a:extLst>
          </p:cNvPr>
          <p:cNvSpPr txBox="1"/>
          <p:nvPr/>
        </p:nvSpPr>
        <p:spPr>
          <a:xfrm>
            <a:off x="0" y="11007"/>
            <a:ext cx="343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Simulation process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C159804-9D3D-4CBE-A6BF-8635747C654B}"/>
              </a:ext>
            </a:extLst>
          </p:cNvPr>
          <p:cNvGrpSpPr/>
          <p:nvPr/>
        </p:nvGrpSpPr>
        <p:grpSpPr>
          <a:xfrm>
            <a:off x="655123" y="1033650"/>
            <a:ext cx="3503001" cy="461665"/>
            <a:chOff x="655123" y="1033650"/>
            <a:chExt cx="3503001" cy="46166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34ACFA2-3A3D-4C8E-860B-8F5B29135357}"/>
                </a:ext>
              </a:extLst>
            </p:cNvPr>
            <p:cNvSpPr/>
            <p:nvPr/>
          </p:nvSpPr>
          <p:spPr>
            <a:xfrm>
              <a:off x="655123" y="1125149"/>
              <a:ext cx="324000" cy="32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7F43369-303D-4A72-9A30-28EC577D28E3}"/>
                </a:ext>
              </a:extLst>
            </p:cNvPr>
            <p:cNvSpPr txBox="1"/>
            <p:nvPr/>
          </p:nvSpPr>
          <p:spPr>
            <a:xfrm>
              <a:off x="1092861" y="1033650"/>
              <a:ext cx="30652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Simulate h2 &gt; h1 </a:t>
              </a:r>
              <a:r>
                <a:rPr lang="en-US" altLang="zh-C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h1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35E1CF7F-8D13-4071-AD45-967E65EDB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129"/>
            <a:ext cx="12192000" cy="3609741"/>
          </a:xfrm>
          <a:prstGeom prst="rect">
            <a:avLst/>
          </a:prstGeom>
        </p:spPr>
      </p:pic>
      <p:pic>
        <p:nvPicPr>
          <p:cNvPr id="13" name="图片 12" descr="表格&#10;&#10;描述已自动生成">
            <a:extLst>
              <a:ext uri="{FF2B5EF4-FFF2-40B4-BE49-F238E27FC236}">
                <a16:creationId xmlns:a16="http://schemas.microsoft.com/office/drawing/2014/main" id="{F52BD58E-9E06-407D-B9FB-EAD16764A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029"/>
            <a:ext cx="12192000" cy="320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2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宽屏</PresentationFormat>
  <Paragraphs>16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宋体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MSoffice</dc:creator>
  <cp:lastModifiedBy>MSoffice</cp:lastModifiedBy>
  <cp:revision>215</cp:revision>
  <dcterms:created xsi:type="dcterms:W3CDTF">2019-04-07T02:34:31Z</dcterms:created>
  <dcterms:modified xsi:type="dcterms:W3CDTF">2020-11-23T09:01:33Z</dcterms:modified>
</cp:coreProperties>
</file>