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5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300" r:id="rId8"/>
    <p:sldId id="301" r:id="rId9"/>
    <p:sldId id="302" r:id="rId10"/>
    <p:sldId id="299" r:id="rId11"/>
    <p:sldId id="305" r:id="rId12"/>
    <p:sldId id="303" r:id="rId13"/>
    <p:sldId id="304" r:id="rId14"/>
    <p:sldId id="306" r:id="rId15"/>
    <p:sldId id="307" r:id="rId16"/>
    <p:sldId id="30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D14447-339A-4DC4-BDE0-E140DAC93EFB}" v="492" dt="2025-09-23T15:25:32.6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804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angyu Xiao" userId="a62b7f5cbfe91b67" providerId="LiveId" clId="{E24AD8C0-DDBF-4865-ACE4-1A4833124A2D}"/>
    <pc:docChg chg="undo custSel addSld delSld modSld sldOrd">
      <pc:chgData name="Huangyu Xiao" userId="a62b7f5cbfe91b67" providerId="LiveId" clId="{E24AD8C0-DDBF-4865-ACE4-1A4833124A2D}" dt="2025-09-23T15:31:04.146" v="5863" actId="20577"/>
      <pc:docMkLst>
        <pc:docMk/>
      </pc:docMkLst>
      <pc:sldChg chg="modSp add del mod">
        <pc:chgData name="Huangyu Xiao" userId="a62b7f5cbfe91b67" providerId="LiveId" clId="{E24AD8C0-DDBF-4865-ACE4-1A4833124A2D}" dt="2025-09-22T13:33:44.091" v="143" actId="14100"/>
        <pc:sldMkLst>
          <pc:docMk/>
          <pc:sldMk cId="0" sldId="256"/>
        </pc:sldMkLst>
        <pc:spChg chg="mod">
          <ac:chgData name="Huangyu Xiao" userId="a62b7f5cbfe91b67" providerId="LiveId" clId="{E24AD8C0-DDBF-4865-ACE4-1A4833124A2D}" dt="2025-09-22T13:33:13.449" v="65"/>
          <ac:spMkLst>
            <pc:docMk/>
            <pc:sldMk cId="0" sldId="256"/>
            <ac:spMk id="2" creationId="{8C7762D5-7B33-9E9C-7D83-AFDDE56AAAFF}"/>
          </ac:spMkLst>
        </pc:spChg>
        <pc:spChg chg="mod">
          <ac:chgData name="Huangyu Xiao" userId="a62b7f5cbfe91b67" providerId="LiveId" clId="{E24AD8C0-DDBF-4865-ACE4-1A4833124A2D}" dt="2025-09-22T13:33:44.091" v="143" actId="14100"/>
          <ac:spMkLst>
            <pc:docMk/>
            <pc:sldMk cId="0" sldId="256"/>
            <ac:spMk id="86" creationId="{00000000-0000-0000-0000-000000000000}"/>
          </ac:spMkLst>
        </pc:spChg>
        <pc:spChg chg="mod">
          <ac:chgData name="Huangyu Xiao" userId="a62b7f5cbfe91b67" providerId="LiveId" clId="{E24AD8C0-DDBF-4865-ACE4-1A4833124A2D}" dt="2025-09-22T13:33:24.844" v="103" actId="20577"/>
          <ac:spMkLst>
            <pc:docMk/>
            <pc:sldMk cId="0" sldId="256"/>
            <ac:spMk id="87" creationId="{00000000-0000-0000-0000-000000000000}"/>
          </ac:spMkLst>
        </pc:spChg>
      </pc:sldChg>
      <pc:sldChg chg="modSp new del mod">
        <pc:chgData name="Huangyu Xiao" userId="a62b7f5cbfe91b67" providerId="LiveId" clId="{E24AD8C0-DDBF-4865-ACE4-1A4833124A2D}" dt="2025-09-22T13:31:29.563" v="43" actId="47"/>
        <pc:sldMkLst>
          <pc:docMk/>
          <pc:sldMk cId="552407533" sldId="256"/>
        </pc:sldMkLst>
        <pc:spChg chg="mod">
          <ac:chgData name="Huangyu Xiao" userId="a62b7f5cbfe91b67" providerId="LiveId" clId="{E24AD8C0-DDBF-4865-ACE4-1A4833124A2D}" dt="2025-09-22T13:29:57.531" v="42" actId="20577"/>
          <ac:spMkLst>
            <pc:docMk/>
            <pc:sldMk cId="552407533" sldId="256"/>
            <ac:spMk id="2" creationId="{8B12F9A8-B2E3-019A-F303-B2B8F904C582}"/>
          </ac:spMkLst>
        </pc:spChg>
      </pc:sldChg>
      <pc:sldChg chg="modSp new del">
        <pc:chgData name="Huangyu Xiao" userId="a62b7f5cbfe91b67" providerId="LiveId" clId="{E24AD8C0-DDBF-4865-ACE4-1A4833124A2D}" dt="2025-09-22T13:31:38.191" v="47" actId="47"/>
        <pc:sldMkLst>
          <pc:docMk/>
          <pc:sldMk cId="2947156627" sldId="256"/>
        </pc:sldMkLst>
        <pc:spChg chg="mod">
          <ac:chgData name="Huangyu Xiao" userId="a62b7f5cbfe91b67" providerId="LiveId" clId="{E24AD8C0-DDBF-4865-ACE4-1A4833124A2D}" dt="2025-09-22T13:31:35.602" v="46"/>
          <ac:spMkLst>
            <pc:docMk/>
            <pc:sldMk cId="2947156627" sldId="256"/>
            <ac:spMk id="2" creationId="{213B788C-8D84-CE24-94DF-C0C794AB9D32}"/>
          </ac:spMkLst>
        </pc:spChg>
        <pc:spChg chg="mod">
          <ac:chgData name="Huangyu Xiao" userId="a62b7f5cbfe91b67" providerId="LiveId" clId="{E24AD8C0-DDBF-4865-ACE4-1A4833124A2D}" dt="2025-09-22T13:31:35.602" v="46"/>
          <ac:spMkLst>
            <pc:docMk/>
            <pc:sldMk cId="2947156627" sldId="256"/>
            <ac:spMk id="3" creationId="{3CF8A1C0-57DE-A591-22B5-2243C69644EC}"/>
          </ac:spMkLst>
        </pc:spChg>
      </pc:sldChg>
      <pc:sldChg chg="add del">
        <pc:chgData name="Huangyu Xiao" userId="a62b7f5cbfe91b67" providerId="LiveId" clId="{E24AD8C0-DDBF-4865-ACE4-1A4833124A2D}" dt="2025-09-22T13:32:21.311" v="52" actId="47"/>
        <pc:sldMkLst>
          <pc:docMk/>
          <pc:sldMk cId="0" sldId="257"/>
        </pc:sldMkLst>
      </pc:sldChg>
      <pc:sldChg chg="modSp new mod">
        <pc:chgData name="Huangyu Xiao" userId="a62b7f5cbfe91b67" providerId="LiveId" clId="{E24AD8C0-DDBF-4865-ACE4-1A4833124A2D}" dt="2025-09-23T13:44:16.234" v="493" actId="20577"/>
        <pc:sldMkLst>
          <pc:docMk/>
          <pc:sldMk cId="2514248538" sldId="257"/>
        </pc:sldMkLst>
        <pc:spChg chg="mod">
          <ac:chgData name="Huangyu Xiao" userId="a62b7f5cbfe91b67" providerId="LiveId" clId="{E24AD8C0-DDBF-4865-ACE4-1A4833124A2D}" dt="2025-09-22T13:34:06.150" v="161" actId="20577"/>
          <ac:spMkLst>
            <pc:docMk/>
            <pc:sldMk cId="2514248538" sldId="257"/>
            <ac:spMk id="2" creationId="{03480527-E185-DA78-4BD3-989B2DB8A994}"/>
          </ac:spMkLst>
        </pc:spChg>
        <pc:spChg chg="mod">
          <ac:chgData name="Huangyu Xiao" userId="a62b7f5cbfe91b67" providerId="LiveId" clId="{E24AD8C0-DDBF-4865-ACE4-1A4833124A2D}" dt="2025-09-23T13:44:16.234" v="493" actId="20577"/>
          <ac:spMkLst>
            <pc:docMk/>
            <pc:sldMk cId="2514248538" sldId="257"/>
            <ac:spMk id="3" creationId="{14320069-57F1-B613-DA37-8A2F365F7F84}"/>
          </ac:spMkLst>
        </pc:spChg>
      </pc:sldChg>
      <pc:sldChg chg="addSp modSp new mod">
        <pc:chgData name="Huangyu Xiao" userId="a62b7f5cbfe91b67" providerId="LiveId" clId="{E24AD8C0-DDBF-4865-ACE4-1A4833124A2D}" dt="2025-09-23T13:53:04.691" v="840" actId="20577"/>
        <pc:sldMkLst>
          <pc:docMk/>
          <pc:sldMk cId="3348600483" sldId="258"/>
        </pc:sldMkLst>
        <pc:spChg chg="mod">
          <ac:chgData name="Huangyu Xiao" userId="a62b7f5cbfe91b67" providerId="LiveId" clId="{E24AD8C0-DDBF-4865-ACE4-1A4833124A2D}" dt="2025-09-23T13:43:52.572" v="400" actId="20577"/>
          <ac:spMkLst>
            <pc:docMk/>
            <pc:sldMk cId="3348600483" sldId="258"/>
            <ac:spMk id="2" creationId="{A4B6A324-DE3B-8E10-AD2A-5E4C7424D2B9}"/>
          </ac:spMkLst>
        </pc:spChg>
        <pc:spChg chg="mod">
          <ac:chgData name="Huangyu Xiao" userId="a62b7f5cbfe91b67" providerId="LiveId" clId="{E24AD8C0-DDBF-4865-ACE4-1A4833124A2D}" dt="2025-09-23T13:53:04.691" v="840" actId="20577"/>
          <ac:spMkLst>
            <pc:docMk/>
            <pc:sldMk cId="3348600483" sldId="258"/>
            <ac:spMk id="3" creationId="{E7792E5D-F1A1-2FA9-DE7D-DAEFA3A09E33}"/>
          </ac:spMkLst>
        </pc:spChg>
        <pc:picChg chg="add mod">
          <ac:chgData name="Huangyu Xiao" userId="a62b7f5cbfe91b67" providerId="LiveId" clId="{E24AD8C0-DDBF-4865-ACE4-1A4833124A2D}" dt="2025-09-23T13:46:02.018" v="725" actId="1076"/>
          <ac:picMkLst>
            <pc:docMk/>
            <pc:sldMk cId="3348600483" sldId="258"/>
            <ac:picMk id="5" creationId="{88B38EAE-6B5C-8D7B-5929-6914B92F1866}"/>
          </ac:picMkLst>
        </pc:picChg>
      </pc:sldChg>
      <pc:sldChg chg="modSp new mod ord">
        <pc:chgData name="Huangyu Xiao" userId="a62b7f5cbfe91b67" providerId="LiveId" clId="{E24AD8C0-DDBF-4865-ACE4-1A4833124A2D}" dt="2025-09-23T14:10:31.350" v="1817" actId="20577"/>
        <pc:sldMkLst>
          <pc:docMk/>
          <pc:sldMk cId="1604367237" sldId="259"/>
        </pc:sldMkLst>
        <pc:spChg chg="mod">
          <ac:chgData name="Huangyu Xiao" userId="a62b7f5cbfe91b67" providerId="LiveId" clId="{E24AD8C0-DDBF-4865-ACE4-1A4833124A2D}" dt="2025-09-23T13:53:48.749" v="959" actId="20577"/>
          <ac:spMkLst>
            <pc:docMk/>
            <pc:sldMk cId="1604367237" sldId="259"/>
            <ac:spMk id="2" creationId="{62417D19-20A9-2605-C037-F31897399642}"/>
          </ac:spMkLst>
        </pc:spChg>
        <pc:spChg chg="mod">
          <ac:chgData name="Huangyu Xiao" userId="a62b7f5cbfe91b67" providerId="LiveId" clId="{E24AD8C0-DDBF-4865-ACE4-1A4833124A2D}" dt="2025-09-23T14:10:31.350" v="1817" actId="20577"/>
          <ac:spMkLst>
            <pc:docMk/>
            <pc:sldMk cId="1604367237" sldId="259"/>
            <ac:spMk id="3" creationId="{7E689575-D56E-EF9A-A732-0BB712250CD7}"/>
          </ac:spMkLst>
        </pc:spChg>
      </pc:sldChg>
      <pc:sldChg chg="modSp new mod">
        <pc:chgData name="Huangyu Xiao" userId="a62b7f5cbfe91b67" providerId="LiveId" clId="{E24AD8C0-DDBF-4865-ACE4-1A4833124A2D}" dt="2025-09-23T15:06:02.439" v="4464" actId="20577"/>
        <pc:sldMkLst>
          <pc:docMk/>
          <pc:sldMk cId="1693067824" sldId="260"/>
        </pc:sldMkLst>
        <pc:spChg chg="mod">
          <ac:chgData name="Huangyu Xiao" userId="a62b7f5cbfe91b67" providerId="LiveId" clId="{E24AD8C0-DDBF-4865-ACE4-1A4833124A2D}" dt="2025-09-23T14:10:57.896" v="1844" actId="20577"/>
          <ac:spMkLst>
            <pc:docMk/>
            <pc:sldMk cId="1693067824" sldId="260"/>
            <ac:spMk id="2" creationId="{024C0CAF-6F9B-C0AE-40F4-C19A13067C87}"/>
          </ac:spMkLst>
        </pc:spChg>
        <pc:spChg chg="mod">
          <ac:chgData name="Huangyu Xiao" userId="a62b7f5cbfe91b67" providerId="LiveId" clId="{E24AD8C0-DDBF-4865-ACE4-1A4833124A2D}" dt="2025-09-23T15:06:02.439" v="4464" actId="20577"/>
          <ac:spMkLst>
            <pc:docMk/>
            <pc:sldMk cId="1693067824" sldId="260"/>
            <ac:spMk id="3" creationId="{74F5403D-A498-0E74-B1B8-FE1581720A0A}"/>
          </ac:spMkLst>
        </pc:spChg>
      </pc:sldChg>
      <pc:sldChg chg="modSp add del mod">
        <pc:chgData name="Huangyu Xiao" userId="a62b7f5cbfe91b67" providerId="LiveId" clId="{E24AD8C0-DDBF-4865-ACE4-1A4833124A2D}" dt="2025-09-23T15:19:10.808" v="4683"/>
        <pc:sldMkLst>
          <pc:docMk/>
          <pc:sldMk cId="649728256" sldId="262"/>
        </pc:sldMkLst>
        <pc:spChg chg="mod">
          <ac:chgData name="Huangyu Xiao" userId="a62b7f5cbfe91b67" providerId="LiveId" clId="{E24AD8C0-DDBF-4865-ACE4-1A4833124A2D}" dt="2025-09-23T15:19:10.808" v="4683"/>
          <ac:spMkLst>
            <pc:docMk/>
            <pc:sldMk cId="649728256" sldId="262"/>
            <ac:spMk id="3" creationId="{556FBBC3-5114-5A86-A287-B27085DF3FB8}"/>
          </ac:spMkLst>
        </pc:spChg>
      </pc:sldChg>
      <pc:sldChg chg="modSp add del mod">
        <pc:chgData name="Huangyu Xiao" userId="a62b7f5cbfe91b67" providerId="LiveId" clId="{E24AD8C0-DDBF-4865-ACE4-1A4833124A2D}" dt="2025-09-23T14:48:54.726" v="3361" actId="47"/>
        <pc:sldMkLst>
          <pc:docMk/>
          <pc:sldMk cId="2119444302" sldId="292"/>
        </pc:sldMkLst>
        <pc:spChg chg="mod">
          <ac:chgData name="Huangyu Xiao" userId="a62b7f5cbfe91b67" providerId="LiveId" clId="{E24AD8C0-DDBF-4865-ACE4-1A4833124A2D}" dt="2025-09-23T14:46:43.764" v="3167" actId="21"/>
          <ac:spMkLst>
            <pc:docMk/>
            <pc:sldMk cId="2119444302" sldId="292"/>
            <ac:spMk id="2" creationId="{7BEB882A-9871-FBB3-F135-E27ED0EA61B1}"/>
          </ac:spMkLst>
        </pc:spChg>
        <pc:spChg chg="mod">
          <ac:chgData name="Huangyu Xiao" userId="a62b7f5cbfe91b67" providerId="LiveId" clId="{E24AD8C0-DDBF-4865-ACE4-1A4833124A2D}" dt="2025-09-23T14:46:59.320" v="3173" actId="27636"/>
          <ac:spMkLst>
            <pc:docMk/>
            <pc:sldMk cId="2119444302" sldId="292"/>
            <ac:spMk id="3" creationId="{4B5E82B4-1BFA-6FBE-D612-41C861DEE1D1}"/>
          </ac:spMkLst>
        </pc:spChg>
      </pc:sldChg>
      <pc:sldChg chg="delSp modSp add del mod">
        <pc:chgData name="Huangyu Xiao" userId="a62b7f5cbfe91b67" providerId="LiveId" clId="{E24AD8C0-DDBF-4865-ACE4-1A4833124A2D}" dt="2025-09-23T14:46:13.067" v="3162" actId="47"/>
        <pc:sldMkLst>
          <pc:docMk/>
          <pc:sldMk cId="633708602" sldId="298"/>
        </pc:sldMkLst>
        <pc:spChg chg="mod">
          <ac:chgData name="Huangyu Xiao" userId="a62b7f5cbfe91b67" providerId="LiveId" clId="{E24AD8C0-DDBF-4865-ACE4-1A4833124A2D}" dt="2025-09-23T14:14:09.896" v="2038" actId="21"/>
          <ac:spMkLst>
            <pc:docMk/>
            <pc:sldMk cId="633708602" sldId="298"/>
            <ac:spMk id="2" creationId="{6C7024A8-E49F-FAFF-0D99-AAA9FB3AD66D}"/>
          </ac:spMkLst>
        </pc:spChg>
        <pc:spChg chg="mod">
          <ac:chgData name="Huangyu Xiao" userId="a62b7f5cbfe91b67" providerId="LiveId" clId="{E24AD8C0-DDBF-4865-ACE4-1A4833124A2D}" dt="2025-09-23T14:13:43.356" v="2035" actId="27636"/>
          <ac:spMkLst>
            <pc:docMk/>
            <pc:sldMk cId="633708602" sldId="298"/>
            <ac:spMk id="3" creationId="{5C8CABA2-E13A-565F-BC36-151F89A3134C}"/>
          </ac:spMkLst>
        </pc:spChg>
        <pc:picChg chg="del">
          <ac:chgData name="Huangyu Xiao" userId="a62b7f5cbfe91b67" providerId="LiveId" clId="{E24AD8C0-DDBF-4865-ACE4-1A4833124A2D}" dt="2025-09-23T14:14:40.185" v="2100" actId="21"/>
          <ac:picMkLst>
            <pc:docMk/>
            <pc:sldMk cId="633708602" sldId="298"/>
            <ac:picMk id="5" creationId="{E24A908D-ECE9-24A1-3F39-DD99D265BF07}"/>
          </ac:picMkLst>
        </pc:picChg>
      </pc:sldChg>
      <pc:sldChg chg="addSp modSp new mod">
        <pc:chgData name="Huangyu Xiao" userId="a62b7f5cbfe91b67" providerId="LiveId" clId="{E24AD8C0-DDBF-4865-ACE4-1A4833124A2D}" dt="2025-09-23T15:00:16.110" v="4411" actId="27636"/>
        <pc:sldMkLst>
          <pc:docMk/>
          <pc:sldMk cId="2243555088" sldId="299"/>
        </pc:sldMkLst>
        <pc:spChg chg="mod">
          <ac:chgData name="Huangyu Xiao" userId="a62b7f5cbfe91b67" providerId="LiveId" clId="{E24AD8C0-DDBF-4865-ACE4-1A4833124A2D}" dt="2025-09-23T14:14:27.719" v="2099" actId="20577"/>
          <ac:spMkLst>
            <pc:docMk/>
            <pc:sldMk cId="2243555088" sldId="299"/>
            <ac:spMk id="2" creationId="{7D74BD20-EDFB-694C-AC69-0BC78CFD3399}"/>
          </ac:spMkLst>
        </pc:spChg>
        <pc:spChg chg="mod">
          <ac:chgData name="Huangyu Xiao" userId="a62b7f5cbfe91b67" providerId="LiveId" clId="{E24AD8C0-DDBF-4865-ACE4-1A4833124A2D}" dt="2025-09-23T15:00:16.110" v="4411" actId="27636"/>
          <ac:spMkLst>
            <pc:docMk/>
            <pc:sldMk cId="2243555088" sldId="299"/>
            <ac:spMk id="3" creationId="{A99E8A83-BC3C-9A95-9D1F-D4E74CDFAC70}"/>
          </ac:spMkLst>
        </pc:spChg>
        <pc:picChg chg="add mod">
          <ac:chgData name="Huangyu Xiao" userId="a62b7f5cbfe91b67" providerId="LiveId" clId="{E24AD8C0-DDBF-4865-ACE4-1A4833124A2D}" dt="2025-09-23T14:14:52.513" v="2105" actId="1076"/>
          <ac:picMkLst>
            <pc:docMk/>
            <pc:sldMk cId="2243555088" sldId="299"/>
            <ac:picMk id="5" creationId="{E24A908D-ECE9-24A1-3F39-DD99D265BF07}"/>
          </ac:picMkLst>
        </pc:picChg>
      </pc:sldChg>
      <pc:sldChg chg="addSp delSp modSp new mod">
        <pc:chgData name="Huangyu Xiao" userId="a62b7f5cbfe91b67" providerId="LiveId" clId="{E24AD8C0-DDBF-4865-ACE4-1A4833124A2D}" dt="2025-09-23T14:56:42.627" v="3790" actId="20577"/>
        <pc:sldMkLst>
          <pc:docMk/>
          <pc:sldMk cId="2793813660" sldId="300"/>
        </pc:sldMkLst>
        <pc:spChg chg="mod">
          <ac:chgData name="Huangyu Xiao" userId="a62b7f5cbfe91b67" providerId="LiveId" clId="{E24AD8C0-DDBF-4865-ACE4-1A4833124A2D}" dt="2025-09-23T14:36:30.874" v="2784" actId="20577"/>
          <ac:spMkLst>
            <pc:docMk/>
            <pc:sldMk cId="2793813660" sldId="300"/>
            <ac:spMk id="2" creationId="{897415CD-F04D-6EE3-9E84-5ADA1D78DF9B}"/>
          </ac:spMkLst>
        </pc:spChg>
        <pc:spChg chg="del mod">
          <ac:chgData name="Huangyu Xiao" userId="a62b7f5cbfe91b67" providerId="LiveId" clId="{E24AD8C0-DDBF-4865-ACE4-1A4833124A2D}" dt="2025-09-23T14:23:43.011" v="2275" actId="34307"/>
          <ac:spMkLst>
            <pc:docMk/>
            <pc:sldMk cId="2793813660" sldId="300"/>
            <ac:spMk id="3" creationId="{20C5F9A9-D6CE-D146-9124-B86ABAD3BCF7}"/>
          </ac:spMkLst>
        </pc:spChg>
        <pc:spChg chg="add mod">
          <ac:chgData name="Huangyu Xiao" userId="a62b7f5cbfe91b67" providerId="LiveId" clId="{E24AD8C0-DDBF-4865-ACE4-1A4833124A2D}" dt="2025-09-23T14:56:42.627" v="3790" actId="20577"/>
          <ac:spMkLst>
            <pc:docMk/>
            <pc:sldMk cId="2793813660" sldId="300"/>
            <ac:spMk id="9" creationId="{04431991-2404-E6AC-2516-5B1DA7C66BF7}"/>
          </ac:spMkLst>
        </pc:spChg>
        <pc:picChg chg="add mod">
          <ac:chgData name="Huangyu Xiao" userId="a62b7f5cbfe91b67" providerId="LiveId" clId="{E24AD8C0-DDBF-4865-ACE4-1A4833124A2D}" dt="2025-09-23T14:30:36.207" v="2778" actId="1076"/>
          <ac:picMkLst>
            <pc:docMk/>
            <pc:sldMk cId="2793813660" sldId="300"/>
            <ac:picMk id="6" creationId="{86BB0115-B5C4-0773-9716-24C43C72EC51}"/>
          </ac:picMkLst>
        </pc:picChg>
        <pc:picChg chg="add del mod ord">
          <ac:chgData name="Huangyu Xiao" userId="a62b7f5cbfe91b67" providerId="LiveId" clId="{E24AD8C0-DDBF-4865-ACE4-1A4833124A2D}" dt="2025-09-23T14:23:45.532" v="2276" actId="478"/>
          <ac:picMkLst>
            <pc:docMk/>
            <pc:sldMk cId="2793813660" sldId="300"/>
            <ac:picMk id="7" creationId="{A7F71F32-E6E7-728C-EFDC-7C88205BB62B}"/>
          </ac:picMkLst>
        </pc:picChg>
      </pc:sldChg>
      <pc:sldChg chg="modSp add mod">
        <pc:chgData name="Huangyu Xiao" userId="a62b7f5cbfe91b67" providerId="LiveId" clId="{E24AD8C0-DDBF-4865-ACE4-1A4833124A2D}" dt="2025-09-23T14:44:02.542" v="3161" actId="20577"/>
        <pc:sldMkLst>
          <pc:docMk/>
          <pc:sldMk cId="3564059240" sldId="301"/>
        </pc:sldMkLst>
        <pc:spChg chg="mod">
          <ac:chgData name="Huangyu Xiao" userId="a62b7f5cbfe91b67" providerId="LiveId" clId="{E24AD8C0-DDBF-4865-ACE4-1A4833124A2D}" dt="2025-09-23T14:44:02.542" v="3161" actId="20577"/>
          <ac:spMkLst>
            <pc:docMk/>
            <pc:sldMk cId="3564059240" sldId="301"/>
            <ac:spMk id="9" creationId="{E9095347-C66B-4C0B-221A-12F4CD0FAC98}"/>
          </ac:spMkLst>
        </pc:spChg>
      </pc:sldChg>
      <pc:sldChg chg="modSp new mod">
        <pc:chgData name="Huangyu Xiao" userId="a62b7f5cbfe91b67" providerId="LiveId" clId="{E24AD8C0-DDBF-4865-ACE4-1A4833124A2D}" dt="2025-09-23T14:50:07.087" v="3459" actId="20577"/>
        <pc:sldMkLst>
          <pc:docMk/>
          <pc:sldMk cId="2574089147" sldId="302"/>
        </pc:sldMkLst>
        <pc:spChg chg="mod">
          <ac:chgData name="Huangyu Xiao" userId="a62b7f5cbfe91b67" providerId="LiveId" clId="{E24AD8C0-DDBF-4865-ACE4-1A4833124A2D}" dt="2025-09-23T14:46:45.537" v="3169" actId="27636"/>
          <ac:spMkLst>
            <pc:docMk/>
            <pc:sldMk cId="2574089147" sldId="302"/>
            <ac:spMk id="2" creationId="{E129B5CE-B9E9-A694-7A4F-38503E6A7FC1}"/>
          </ac:spMkLst>
        </pc:spChg>
        <pc:spChg chg="mod">
          <ac:chgData name="Huangyu Xiao" userId="a62b7f5cbfe91b67" providerId="LiveId" clId="{E24AD8C0-DDBF-4865-ACE4-1A4833124A2D}" dt="2025-09-23T14:50:07.087" v="3459" actId="20577"/>
          <ac:spMkLst>
            <pc:docMk/>
            <pc:sldMk cId="2574089147" sldId="302"/>
            <ac:spMk id="3" creationId="{A0473AAF-D50B-DB3D-0402-7555C43C6FC6}"/>
          </ac:spMkLst>
        </pc:spChg>
      </pc:sldChg>
      <pc:sldChg chg="addSp delSp modSp new mod">
        <pc:chgData name="Huangyu Xiao" userId="a62b7f5cbfe91b67" providerId="LiveId" clId="{E24AD8C0-DDBF-4865-ACE4-1A4833124A2D}" dt="2025-09-23T15:05:19.470" v="4454" actId="20577"/>
        <pc:sldMkLst>
          <pc:docMk/>
          <pc:sldMk cId="746686136" sldId="303"/>
        </pc:sldMkLst>
        <pc:spChg chg="mod">
          <ac:chgData name="Huangyu Xiao" userId="a62b7f5cbfe91b67" providerId="LiveId" clId="{E24AD8C0-DDBF-4865-ACE4-1A4833124A2D}" dt="2025-09-23T15:02:00.049" v="4417" actId="14100"/>
          <ac:spMkLst>
            <pc:docMk/>
            <pc:sldMk cId="746686136" sldId="303"/>
            <ac:spMk id="2" creationId="{17A1E602-58B8-4972-D260-5B2B0BE312C4}"/>
          </ac:spMkLst>
        </pc:spChg>
        <pc:spChg chg="mod">
          <ac:chgData name="Huangyu Xiao" userId="a62b7f5cbfe91b67" providerId="LiveId" clId="{E24AD8C0-DDBF-4865-ACE4-1A4833124A2D}" dt="2025-09-23T15:05:19.470" v="4454" actId="20577"/>
          <ac:spMkLst>
            <pc:docMk/>
            <pc:sldMk cId="746686136" sldId="303"/>
            <ac:spMk id="3" creationId="{84E40B04-DC47-D0DF-5FB0-9C76FAF0590C}"/>
          </ac:spMkLst>
        </pc:spChg>
        <pc:picChg chg="add del mod">
          <ac:chgData name="Huangyu Xiao" userId="a62b7f5cbfe91b67" providerId="LiveId" clId="{E24AD8C0-DDBF-4865-ACE4-1A4833124A2D}" dt="2025-09-23T15:02:19.057" v="4421" actId="478"/>
          <ac:picMkLst>
            <pc:docMk/>
            <pc:sldMk cId="746686136" sldId="303"/>
            <ac:picMk id="6" creationId="{E56C7A6D-75BF-2670-D7C7-17E0E56B6187}"/>
          </ac:picMkLst>
        </pc:picChg>
        <pc:picChg chg="add mod modCrop">
          <ac:chgData name="Huangyu Xiao" userId="a62b7f5cbfe91b67" providerId="LiveId" clId="{E24AD8C0-DDBF-4865-ACE4-1A4833124A2D}" dt="2025-09-23T15:04:50.996" v="4439" actId="1076"/>
          <ac:picMkLst>
            <pc:docMk/>
            <pc:sldMk cId="746686136" sldId="303"/>
            <ac:picMk id="8" creationId="{9DF7B8BD-3D51-BECF-4399-0E6E7B37734B}"/>
          </ac:picMkLst>
        </pc:picChg>
      </pc:sldChg>
      <pc:sldChg chg="new del">
        <pc:chgData name="Huangyu Xiao" userId="a62b7f5cbfe91b67" providerId="LiveId" clId="{E24AD8C0-DDBF-4865-ACE4-1A4833124A2D}" dt="2025-09-23T14:46:54.003" v="3171" actId="47"/>
        <pc:sldMkLst>
          <pc:docMk/>
          <pc:sldMk cId="3443110054" sldId="303"/>
        </pc:sldMkLst>
      </pc:sldChg>
      <pc:sldChg chg="addSp delSp modSp new mod">
        <pc:chgData name="Huangyu Xiao" userId="a62b7f5cbfe91b67" providerId="LiveId" clId="{E24AD8C0-DDBF-4865-ACE4-1A4833124A2D}" dt="2025-09-23T15:18:42.626" v="4678" actId="732"/>
        <pc:sldMkLst>
          <pc:docMk/>
          <pc:sldMk cId="1965916723" sldId="304"/>
        </pc:sldMkLst>
        <pc:spChg chg="mod">
          <ac:chgData name="Huangyu Xiao" userId="a62b7f5cbfe91b67" providerId="LiveId" clId="{E24AD8C0-DDBF-4865-ACE4-1A4833124A2D}" dt="2025-09-23T15:17:17.077" v="4655" actId="14100"/>
          <ac:spMkLst>
            <pc:docMk/>
            <pc:sldMk cId="1965916723" sldId="304"/>
            <ac:spMk id="2" creationId="{7C7E8753-4721-ED22-92A5-B40E28E6BA97}"/>
          </ac:spMkLst>
        </pc:spChg>
        <pc:spChg chg="mod">
          <ac:chgData name="Huangyu Xiao" userId="a62b7f5cbfe91b67" providerId="LiveId" clId="{E24AD8C0-DDBF-4865-ACE4-1A4833124A2D}" dt="2025-09-23T15:16:34.087" v="4644" actId="20577"/>
          <ac:spMkLst>
            <pc:docMk/>
            <pc:sldMk cId="1965916723" sldId="304"/>
            <ac:spMk id="3" creationId="{350185FF-59C2-B3BE-7506-110EDB5617C1}"/>
          </ac:spMkLst>
        </pc:spChg>
        <pc:spChg chg="add del mod">
          <ac:chgData name="Huangyu Xiao" userId="a62b7f5cbfe91b67" providerId="LiveId" clId="{E24AD8C0-DDBF-4865-ACE4-1A4833124A2D}" dt="2025-09-23T15:17:10.373" v="4654" actId="478"/>
          <ac:spMkLst>
            <pc:docMk/>
            <pc:sldMk cId="1965916723" sldId="304"/>
            <ac:spMk id="7" creationId="{AB2E6621-1C5C-4BEE-367D-7FD7E4156215}"/>
          </ac:spMkLst>
        </pc:spChg>
        <pc:spChg chg="add mod">
          <ac:chgData name="Huangyu Xiao" userId="a62b7f5cbfe91b67" providerId="LiveId" clId="{E24AD8C0-DDBF-4865-ACE4-1A4833124A2D}" dt="2025-09-23T15:18:23.329" v="4674" actId="1076"/>
          <ac:spMkLst>
            <pc:docMk/>
            <pc:sldMk cId="1965916723" sldId="304"/>
            <ac:spMk id="8" creationId="{66714322-F481-BB31-9138-35C2B9C45861}"/>
          </ac:spMkLst>
        </pc:spChg>
        <pc:picChg chg="add del mod">
          <ac:chgData name="Huangyu Xiao" userId="a62b7f5cbfe91b67" providerId="LiveId" clId="{E24AD8C0-DDBF-4865-ACE4-1A4833124A2D}" dt="2025-09-23T15:16:40.976" v="4645" actId="478"/>
          <ac:picMkLst>
            <pc:docMk/>
            <pc:sldMk cId="1965916723" sldId="304"/>
            <ac:picMk id="5" creationId="{9F0AE92D-0152-D0E0-6AD6-EC96D01FE118}"/>
          </ac:picMkLst>
        </pc:picChg>
        <pc:picChg chg="add mod modCrop">
          <ac:chgData name="Huangyu Xiao" userId="a62b7f5cbfe91b67" providerId="LiveId" clId="{E24AD8C0-DDBF-4865-ACE4-1A4833124A2D}" dt="2025-09-23T15:18:42.626" v="4678" actId="732"/>
          <ac:picMkLst>
            <pc:docMk/>
            <pc:sldMk cId="1965916723" sldId="304"/>
            <ac:picMk id="6" creationId="{0CF4CC6C-EC0D-E865-673F-CD441F0D79C4}"/>
          </ac:picMkLst>
        </pc:picChg>
      </pc:sldChg>
      <pc:sldChg chg="modSp new mod ord">
        <pc:chgData name="Huangyu Xiao" userId="a62b7f5cbfe91b67" providerId="LiveId" clId="{E24AD8C0-DDBF-4865-ACE4-1A4833124A2D}" dt="2025-09-23T15:28:25.184" v="5533" actId="20577"/>
        <pc:sldMkLst>
          <pc:docMk/>
          <pc:sldMk cId="2924859917" sldId="305"/>
        </pc:sldMkLst>
        <pc:spChg chg="mod">
          <ac:chgData name="Huangyu Xiao" userId="a62b7f5cbfe91b67" providerId="LiveId" clId="{E24AD8C0-DDBF-4865-ACE4-1A4833124A2D}" dt="2025-09-23T15:11:21.171" v="4490" actId="20577"/>
          <ac:spMkLst>
            <pc:docMk/>
            <pc:sldMk cId="2924859917" sldId="305"/>
            <ac:spMk id="2" creationId="{D466A41D-D915-8EE9-4F26-59DFCD877367}"/>
          </ac:spMkLst>
        </pc:spChg>
        <pc:spChg chg="mod">
          <ac:chgData name="Huangyu Xiao" userId="a62b7f5cbfe91b67" providerId="LiveId" clId="{E24AD8C0-DDBF-4865-ACE4-1A4833124A2D}" dt="2025-09-23T15:28:25.184" v="5533" actId="20577"/>
          <ac:spMkLst>
            <pc:docMk/>
            <pc:sldMk cId="2924859917" sldId="305"/>
            <ac:spMk id="3" creationId="{3A588A60-6541-5C13-4943-2654CC27D013}"/>
          </ac:spMkLst>
        </pc:spChg>
      </pc:sldChg>
      <pc:sldChg chg="addSp modSp new mod">
        <pc:chgData name="Huangyu Xiao" userId="a62b7f5cbfe91b67" providerId="LiveId" clId="{E24AD8C0-DDBF-4865-ACE4-1A4833124A2D}" dt="2025-09-23T15:24:38.548" v="5062" actId="20577"/>
        <pc:sldMkLst>
          <pc:docMk/>
          <pc:sldMk cId="277045519" sldId="306"/>
        </pc:sldMkLst>
        <pc:spChg chg="mod">
          <ac:chgData name="Huangyu Xiao" userId="a62b7f5cbfe91b67" providerId="LiveId" clId="{E24AD8C0-DDBF-4865-ACE4-1A4833124A2D}" dt="2025-09-23T15:15:00.003" v="4610" actId="20577"/>
          <ac:spMkLst>
            <pc:docMk/>
            <pc:sldMk cId="277045519" sldId="306"/>
            <ac:spMk id="2" creationId="{8F3CBAD0-CEC6-C3DF-D5DE-F5FDDD0B1F73}"/>
          </ac:spMkLst>
        </pc:spChg>
        <pc:spChg chg="mod">
          <ac:chgData name="Huangyu Xiao" userId="a62b7f5cbfe91b67" providerId="LiveId" clId="{E24AD8C0-DDBF-4865-ACE4-1A4833124A2D}" dt="2025-09-23T15:24:38.548" v="5062" actId="20577"/>
          <ac:spMkLst>
            <pc:docMk/>
            <pc:sldMk cId="277045519" sldId="306"/>
            <ac:spMk id="3" creationId="{F3D8E409-675C-1167-1FDB-E6CF0D9D87FA}"/>
          </ac:spMkLst>
        </pc:spChg>
        <pc:spChg chg="add mod">
          <ac:chgData name="Huangyu Xiao" userId="a62b7f5cbfe91b67" providerId="LiveId" clId="{E24AD8C0-DDBF-4865-ACE4-1A4833124A2D}" dt="2025-09-23T15:21:30.541" v="4951"/>
          <ac:spMkLst>
            <pc:docMk/>
            <pc:sldMk cId="277045519" sldId="306"/>
            <ac:spMk id="5" creationId="{7F1D3F51-4C06-DF48-6227-4A7BE7CEDE3F}"/>
          </ac:spMkLst>
        </pc:spChg>
        <pc:spChg chg="add mod">
          <ac:chgData name="Huangyu Xiao" userId="a62b7f5cbfe91b67" providerId="LiveId" clId="{E24AD8C0-DDBF-4865-ACE4-1A4833124A2D}" dt="2025-09-23T15:21:30.541" v="4951"/>
          <ac:spMkLst>
            <pc:docMk/>
            <pc:sldMk cId="277045519" sldId="306"/>
            <ac:spMk id="6" creationId="{625EFF44-393F-A402-4CD5-4486B5143255}"/>
          </ac:spMkLst>
        </pc:spChg>
        <pc:spChg chg="add mod">
          <ac:chgData name="Huangyu Xiao" userId="a62b7f5cbfe91b67" providerId="LiveId" clId="{E24AD8C0-DDBF-4865-ACE4-1A4833124A2D}" dt="2025-09-23T15:21:30.541" v="4951"/>
          <ac:spMkLst>
            <pc:docMk/>
            <pc:sldMk cId="277045519" sldId="306"/>
            <ac:spMk id="8" creationId="{BA9C147F-103F-36CA-33B2-00DBFB8D66A6}"/>
          </ac:spMkLst>
        </pc:spChg>
        <pc:spChg chg="add mod">
          <ac:chgData name="Huangyu Xiao" userId="a62b7f5cbfe91b67" providerId="LiveId" clId="{E24AD8C0-DDBF-4865-ACE4-1A4833124A2D}" dt="2025-09-23T15:21:30.541" v="4951"/>
          <ac:spMkLst>
            <pc:docMk/>
            <pc:sldMk cId="277045519" sldId="306"/>
            <ac:spMk id="10" creationId="{76BBDCA8-2B8F-D388-2EFD-239B32D7B450}"/>
          </ac:spMkLst>
        </pc:spChg>
        <pc:spChg chg="add mod">
          <ac:chgData name="Huangyu Xiao" userId="a62b7f5cbfe91b67" providerId="LiveId" clId="{E24AD8C0-DDBF-4865-ACE4-1A4833124A2D}" dt="2025-09-23T15:21:30.541" v="4951"/>
          <ac:spMkLst>
            <pc:docMk/>
            <pc:sldMk cId="277045519" sldId="306"/>
            <ac:spMk id="11" creationId="{A5E78B10-11E0-5BD1-3615-352394898493}"/>
          </ac:spMkLst>
        </pc:spChg>
        <pc:spChg chg="add mod">
          <ac:chgData name="Huangyu Xiao" userId="a62b7f5cbfe91b67" providerId="LiveId" clId="{E24AD8C0-DDBF-4865-ACE4-1A4833124A2D}" dt="2025-09-23T15:21:30.541" v="4951"/>
          <ac:spMkLst>
            <pc:docMk/>
            <pc:sldMk cId="277045519" sldId="306"/>
            <ac:spMk id="12" creationId="{77A336AD-86ED-7A3E-B5CE-B41FEA27C16E}"/>
          </ac:spMkLst>
        </pc:spChg>
        <pc:spChg chg="add mod">
          <ac:chgData name="Huangyu Xiao" userId="a62b7f5cbfe91b67" providerId="LiveId" clId="{E24AD8C0-DDBF-4865-ACE4-1A4833124A2D}" dt="2025-09-23T15:21:30.541" v="4951"/>
          <ac:spMkLst>
            <pc:docMk/>
            <pc:sldMk cId="277045519" sldId="306"/>
            <ac:spMk id="13" creationId="{0B2DD557-44EA-CE43-2B63-2D2475D8D51E}"/>
          </ac:spMkLst>
        </pc:spChg>
        <pc:spChg chg="add mod">
          <ac:chgData name="Huangyu Xiao" userId="a62b7f5cbfe91b67" providerId="LiveId" clId="{E24AD8C0-DDBF-4865-ACE4-1A4833124A2D}" dt="2025-09-23T15:21:30.541" v="4951"/>
          <ac:spMkLst>
            <pc:docMk/>
            <pc:sldMk cId="277045519" sldId="306"/>
            <ac:spMk id="15" creationId="{2F7B9F93-3438-EE66-E7E1-CF8ADD6B855B}"/>
          </ac:spMkLst>
        </pc:spChg>
        <pc:spChg chg="add mod">
          <ac:chgData name="Huangyu Xiao" userId="a62b7f5cbfe91b67" providerId="LiveId" clId="{E24AD8C0-DDBF-4865-ACE4-1A4833124A2D}" dt="2025-09-23T15:21:30.541" v="4951"/>
          <ac:spMkLst>
            <pc:docMk/>
            <pc:sldMk cId="277045519" sldId="306"/>
            <ac:spMk id="18" creationId="{DFABB375-CC4F-223F-936C-1B786A3D8A6F}"/>
          </ac:spMkLst>
        </pc:spChg>
        <pc:picChg chg="add mod">
          <ac:chgData name="Huangyu Xiao" userId="a62b7f5cbfe91b67" providerId="LiveId" clId="{E24AD8C0-DDBF-4865-ACE4-1A4833124A2D}" dt="2025-09-23T15:22:22.580" v="4957" actId="1076"/>
          <ac:picMkLst>
            <pc:docMk/>
            <pc:sldMk cId="277045519" sldId="306"/>
            <ac:picMk id="20" creationId="{FE5C7539-BD73-10C6-30C0-25402430C870}"/>
          </ac:picMkLst>
        </pc:picChg>
        <pc:cxnChg chg="add mod">
          <ac:chgData name="Huangyu Xiao" userId="a62b7f5cbfe91b67" providerId="LiveId" clId="{E24AD8C0-DDBF-4865-ACE4-1A4833124A2D}" dt="2025-09-23T15:21:30.541" v="4951"/>
          <ac:cxnSpMkLst>
            <pc:docMk/>
            <pc:sldMk cId="277045519" sldId="306"/>
            <ac:cxnSpMk id="9" creationId="{F60D06C5-8CAF-6705-A0A2-66FA051AFEC5}"/>
          </ac:cxnSpMkLst>
        </pc:cxnChg>
      </pc:sldChg>
      <pc:sldChg chg="addSp modSp new mod">
        <pc:chgData name="Huangyu Xiao" userId="a62b7f5cbfe91b67" providerId="LiveId" clId="{E24AD8C0-DDBF-4865-ACE4-1A4833124A2D}" dt="2025-09-23T15:25:45.511" v="5072" actId="27636"/>
        <pc:sldMkLst>
          <pc:docMk/>
          <pc:sldMk cId="1732208498" sldId="307"/>
        </pc:sldMkLst>
        <pc:spChg chg="mod">
          <ac:chgData name="Huangyu Xiao" userId="a62b7f5cbfe91b67" providerId="LiveId" clId="{E24AD8C0-DDBF-4865-ACE4-1A4833124A2D}" dt="2025-09-23T15:23:16.581" v="5019" actId="27636"/>
          <ac:spMkLst>
            <pc:docMk/>
            <pc:sldMk cId="1732208498" sldId="307"/>
            <ac:spMk id="2" creationId="{D87AA360-75BD-C342-FB13-9B24B79983C2}"/>
          </ac:spMkLst>
        </pc:spChg>
        <pc:spChg chg="mod">
          <ac:chgData name="Huangyu Xiao" userId="a62b7f5cbfe91b67" providerId="LiveId" clId="{E24AD8C0-DDBF-4865-ACE4-1A4833124A2D}" dt="2025-09-23T15:25:45.511" v="5072" actId="27636"/>
          <ac:spMkLst>
            <pc:docMk/>
            <pc:sldMk cId="1732208498" sldId="307"/>
            <ac:spMk id="3" creationId="{CC2CFCFE-BF2E-D040-A8D9-D8078317D3C9}"/>
          </ac:spMkLst>
        </pc:spChg>
        <pc:picChg chg="add mod">
          <ac:chgData name="Huangyu Xiao" userId="a62b7f5cbfe91b67" providerId="LiveId" clId="{E24AD8C0-DDBF-4865-ACE4-1A4833124A2D}" dt="2025-09-23T15:25:26.785" v="5067" actId="1076"/>
          <ac:picMkLst>
            <pc:docMk/>
            <pc:sldMk cId="1732208498" sldId="307"/>
            <ac:picMk id="5" creationId="{9A030378-E414-36D0-D7A1-7D334EF88770}"/>
          </ac:picMkLst>
        </pc:picChg>
      </pc:sldChg>
      <pc:sldChg chg="modSp new mod">
        <pc:chgData name="Huangyu Xiao" userId="a62b7f5cbfe91b67" providerId="LiveId" clId="{E24AD8C0-DDBF-4865-ACE4-1A4833124A2D}" dt="2025-09-23T15:31:04.146" v="5863" actId="20577"/>
        <pc:sldMkLst>
          <pc:docMk/>
          <pc:sldMk cId="792873087" sldId="308"/>
        </pc:sldMkLst>
        <pc:spChg chg="mod">
          <ac:chgData name="Huangyu Xiao" userId="a62b7f5cbfe91b67" providerId="LiveId" clId="{E24AD8C0-DDBF-4865-ACE4-1A4833124A2D}" dt="2025-09-23T15:26:39.120" v="5085" actId="20577"/>
          <ac:spMkLst>
            <pc:docMk/>
            <pc:sldMk cId="792873087" sldId="308"/>
            <ac:spMk id="2" creationId="{99977911-EE36-E05E-E98C-86EFA1E5F7C7}"/>
          </ac:spMkLst>
        </pc:spChg>
        <pc:spChg chg="mod">
          <ac:chgData name="Huangyu Xiao" userId="a62b7f5cbfe91b67" providerId="LiveId" clId="{E24AD8C0-DDBF-4865-ACE4-1A4833124A2D}" dt="2025-09-23T15:31:04.146" v="5863" actId="20577"/>
          <ac:spMkLst>
            <pc:docMk/>
            <pc:sldMk cId="792873087" sldId="308"/>
            <ac:spMk id="3" creationId="{32666F82-6E81-7F7F-3064-9A43E875C01A}"/>
          </ac:spMkLst>
        </pc:spChg>
      </pc:sldChg>
      <pc:sldMasterChg chg="delSldLayout">
        <pc:chgData name="Huangyu Xiao" userId="a62b7f5cbfe91b67" providerId="LiveId" clId="{E24AD8C0-DDBF-4865-ACE4-1A4833124A2D}" dt="2025-09-22T13:32:21.311" v="52" actId="47"/>
        <pc:sldMasterMkLst>
          <pc:docMk/>
          <pc:sldMasterMk cId="4127528783" sldId="2147483660"/>
        </pc:sldMasterMkLst>
        <pc:sldLayoutChg chg="del">
          <pc:chgData name="Huangyu Xiao" userId="a62b7f5cbfe91b67" providerId="LiveId" clId="{E24AD8C0-DDBF-4865-ACE4-1A4833124A2D}" dt="2025-09-22T13:32:21.311" v="52" actId="47"/>
          <pc:sldLayoutMkLst>
            <pc:docMk/>
            <pc:sldMasterMk cId="4127528783" sldId="2147483660"/>
            <pc:sldLayoutMk cId="2863729145" sldId="2147483662"/>
          </pc:sldLayoutMkLst>
        </pc:sldLayoutChg>
      </pc:sldMasterChg>
      <pc:sldMasterChg chg="delSldLayout">
        <pc:chgData name="Huangyu Xiao" userId="a62b7f5cbfe91b67" providerId="LiveId" clId="{E24AD8C0-DDBF-4865-ACE4-1A4833124A2D}" dt="2025-09-23T14:48:54.726" v="3361" actId="47"/>
        <pc:sldMasterMkLst>
          <pc:docMk/>
          <pc:sldMasterMk cId="1575339018" sldId="2147483695"/>
        </pc:sldMasterMkLst>
        <pc:sldLayoutChg chg="del">
          <pc:chgData name="Huangyu Xiao" userId="a62b7f5cbfe91b67" providerId="LiveId" clId="{E24AD8C0-DDBF-4865-ACE4-1A4833124A2D}" dt="2025-09-23T14:46:13.067" v="3162" actId="47"/>
          <pc:sldLayoutMkLst>
            <pc:docMk/>
            <pc:sldMasterMk cId="1575339018" sldId="2147483695"/>
            <pc:sldLayoutMk cId="239226440" sldId="2147483713"/>
          </pc:sldLayoutMkLst>
        </pc:sldLayoutChg>
        <pc:sldLayoutChg chg="del">
          <pc:chgData name="Huangyu Xiao" userId="a62b7f5cbfe91b67" providerId="LiveId" clId="{E24AD8C0-DDBF-4865-ACE4-1A4833124A2D}" dt="2025-09-23T14:48:54.726" v="3361" actId="47"/>
          <pc:sldLayoutMkLst>
            <pc:docMk/>
            <pc:sldMasterMk cId="1575339018" sldId="2147483695"/>
            <pc:sldLayoutMk cId="4202771943" sldId="214748371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0355E-5DEF-46BC-9017-2A3C2192E4EE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A47E1-3C2C-4BFE-A908-64F748EE2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2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C7E49-0238-9857-7E84-BC8B31858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8997C-1546-5089-3BDF-CA6AE9F5C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F1092-1830-C457-F88A-7DD0DC8D2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7F99-F63D-4419-82C4-EC01E4CF5762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601CB-6E2F-44E4-27A8-437464782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5C9DF-8857-9873-5CB5-C754460EB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04D5-865D-493E-8484-ADFFBC2F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3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B31FB-4799-6A39-C391-2F3D1923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C4CBF9-8D63-9CDC-6EFB-6745DFF6D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300B8-6D8F-43FB-BB7E-2047C4B28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7F99-F63D-4419-82C4-EC01E4CF5762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23F75-F292-5C1A-A535-32200A8A7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EF8E0-C68D-E419-6CF7-87876FEB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04D5-865D-493E-8484-ADFFBC2F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8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8D99E-A0DE-3341-7744-A690F185B5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9F3C1-96DB-5DE0-D398-FB7251A0A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F855A-2295-F812-4139-7E00EE714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7F99-F63D-4419-82C4-EC01E4CF5762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F6A75-C978-F4B5-7C7D-C9B3156D5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45C81-A78C-FBC5-99F7-B5AB71171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04D5-865D-493E-8484-ADFFBC2F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5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BDF68E2-58F2-4D09-BE8B-E3BD06533059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20282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2271431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86454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0772836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85889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57647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71862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85883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15F3F-241B-D63D-D796-F17D30E0D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CC777-C2B0-654D-AFC1-DE8A19462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E38B4-4C14-41C4-4165-4F7A58B3A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7F99-F63D-4419-82C4-EC01E4CF5762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2FBCD-7A01-AA28-3F65-7822B1CD1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5AFAB-4381-9BBE-BBA6-68401BAB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04D5-865D-493E-8484-ADFFBC2F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51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3137780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7F99-F63D-4419-82C4-EC01E4CF5762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04D5-865D-493E-8484-ADFFBC2F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6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7F99-F63D-4419-82C4-EC01E4CF5762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04D5-865D-493E-8484-ADFFBC2F2F5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076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7F99-F63D-4419-82C4-EC01E4CF5762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04D5-865D-493E-8484-ADFFBC2F2F5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362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7F99-F63D-4419-82C4-EC01E4CF5762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04D5-865D-493E-8484-ADFFBC2F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43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7F99-F63D-4419-82C4-EC01E4CF5762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04D5-865D-493E-8484-ADFFBC2F2F5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482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7F99-F63D-4419-82C4-EC01E4CF5762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04D5-865D-493E-8484-ADFFBC2F2F5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846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016657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21815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6115C-3EE5-3E9F-3C43-273E77615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05C2E-D6DA-67DC-66D2-1C1A03448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37428-5631-3F11-9B9D-9CD999E15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7F99-F63D-4419-82C4-EC01E4CF5762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7399F-1709-B3C2-CFD3-B55092F58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3F9A5-23E3-0453-EA5C-7CE26144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04D5-865D-493E-8484-ADFFBC2F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2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51DE2-7D2E-EA4B-5661-F9F2F0DF1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FACA0-BFBB-3A98-4BA2-9C737CEE4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5C85F-7BC0-CB97-7D75-431947844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13217-CE46-B0EA-3D33-9F325E8EF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7F99-F63D-4419-82C4-EC01E4CF5762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7F6D-3165-E493-AE12-A5C027E9F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7D2CC-1632-841A-0148-5B834D38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04D5-865D-493E-8484-ADFFBC2F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0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DC022-63A5-7668-E0FE-3CDD12539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4D3F8-4510-1AC0-9CBB-C33E2CCB0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1B119E-32AE-D386-612D-A235E4426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578B85-EE16-0B74-2E08-D4E522DB5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F23263-2801-C551-561A-DF1A10AFD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B660C8-6591-0CE9-6EC3-E5F0EF7FF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7F99-F63D-4419-82C4-EC01E4CF5762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E9530-E283-FA61-1198-5C17EEDF4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3ECD6F-4590-A937-35D5-F78BFA6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04D5-865D-493E-8484-ADFFBC2F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6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D849E-3DA0-1EE1-1934-4F66A4307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1087E6-4D06-847F-300F-943135E01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7F99-F63D-4419-82C4-EC01E4CF5762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0F061-9E38-8978-1EFE-AE93BD776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8B41B-7CEA-A935-A0AE-95F65412A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04D5-865D-493E-8484-ADFFBC2F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4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FFD22E-53EC-59B8-0811-4FB92B581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7F99-F63D-4419-82C4-EC01E4CF5762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0A9B93-EA01-DED3-FE97-AA9919AB2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3C530-5925-F2C8-6ACE-015FA4B8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04D5-865D-493E-8484-ADFFBC2F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9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12025-1035-0B11-25C6-B2CB50CB2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3F27E-112F-43DA-610D-1BA35B005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12EE1-84E4-3CE8-CBF9-FA5BD1A03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53104-32F9-0963-2035-2F7A693A2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7F99-F63D-4419-82C4-EC01E4CF5762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B5416-5465-2D9D-7926-5AB92A7EB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08A1D1-170B-CFC2-44DD-2CA344C70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04D5-865D-493E-8484-ADFFBC2F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3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45F33-ED3A-D015-0CD2-7881A7234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3E98A-6F74-56BA-EDFA-6B10B7387B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B138C4-8716-9B3B-5ACB-6A1750744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E64434-100A-149E-AC8C-282E1714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7F99-F63D-4419-82C4-EC01E4CF5762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35671-93CD-EB78-9E42-8A4CC388E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4DC7CC-F5C4-52E4-5477-1F8A9AD3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04D5-865D-493E-8484-ADFFBC2F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2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852B22-4EAD-BA8D-CD1B-83C4309F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A396F-9586-4677-C815-5C4A7BF62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1B9B1-B66F-CC7C-0FCA-65CBB61478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4C7F99-F63D-4419-82C4-EC01E4CF5762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C9432-9FE1-5C6A-E266-42C18EB2A2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B4707-0661-0A6C-5ED6-3EB0900A0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0404D5-865D-493E-8484-ADFFBC2F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0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4C7F99-F63D-4419-82C4-EC01E4CF5762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0404D5-865D-493E-8484-ADFFBC2F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3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2253451" y="1808253"/>
            <a:ext cx="7688100" cy="12530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-US" dirty="0"/>
              <a:t>New Ideas on Indirect Probes of Axions</a:t>
            </a:r>
            <a:endParaRPr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2253627" y="4030149"/>
            <a:ext cx="7688100" cy="14608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en-US" sz="1867" dirty="0"/>
              <a:t>H</a:t>
            </a:r>
            <a:r>
              <a:rPr lang="en-US" altLang="zh-CN" sz="1867" dirty="0"/>
              <a:t>uangyu Xiao, University of Chicago</a:t>
            </a:r>
            <a:endParaRPr lang="en-US" sz="1867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7762D5-7B33-9E9C-7D83-AFDDE56AA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595959"/>
                </a:solidFill>
              </a:rPr>
              <a:pPr defTabSz="1219170">
                <a:buClr>
                  <a:srgbClr val="000000"/>
                </a:buClr>
              </a:pPr>
              <a:t>1</a:t>
            </a:fld>
            <a:endParaRPr lang="en" kern="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6A41D-D915-8EE9-4F26-59DFCD87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Collapsing Axion Stars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88A60-6541-5C13-4943-2654CC27D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Axion Stars are balanced by kinetic pressure. There self-couplings are attractive. When axion stars are too dense, they collapse and emit relativistic axions (or visible photon).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Our visible star explosions will not change cosmology. It can only convert matter to radiation up to the nuclear binding energy. The baryon number is conserved in this case.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/>
              <a:t>However, the axion number is not conserved due to the quartic self-interaction. Therefore it is potentially very constraining by cosmological observations.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2E54B-2CB3-C87C-C207-5AB5D979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24859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1E602-58B8-4972-D260-5B2B0BE3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5146495" cy="1303867"/>
          </a:xfrm>
        </p:spPr>
        <p:txBody>
          <a:bodyPr/>
          <a:lstStyle/>
          <a:p>
            <a:r>
              <a:rPr lang="en-US" dirty="0"/>
              <a:t>Collapsing Axion Stars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40B04-DC47-D0DF-5FB0-9C76FAF05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3595097" cy="331893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Post-inflation axions generically lead to the formation of axion stars due to the nonzero modes.</a:t>
            </a:r>
          </a:p>
          <a:p>
            <a:r>
              <a:rPr lang="en-US" dirty="0"/>
              <a:t>Axion star formation rate can be so efficient that collapsing axion stars can deplete a significant fraction of dark matter mass (P.J. Fox, N. Weiner, </a:t>
            </a:r>
            <a:r>
              <a:rPr lang="en-US" b="1" dirty="0"/>
              <a:t>HX</a:t>
            </a:r>
            <a:r>
              <a:rPr lang="en-US" dirty="0"/>
              <a:t>, 2023).</a:t>
            </a:r>
          </a:p>
          <a:p>
            <a:r>
              <a:rPr lang="en-US" dirty="0"/>
              <a:t>It can also lead to interesting radio signals through </a:t>
            </a:r>
            <a:r>
              <a:rPr lang="en-US" altLang="zh-CN" dirty="0"/>
              <a:t>quenched</a:t>
            </a:r>
            <a:r>
              <a:rPr lang="en-US" dirty="0"/>
              <a:t> parametric resonance. (P.J. Fox, N. Weiner, </a:t>
            </a:r>
            <a:r>
              <a:rPr lang="en-US" b="1" dirty="0"/>
              <a:t>HX</a:t>
            </a:r>
            <a:r>
              <a:rPr lang="en-US" dirty="0"/>
              <a:t>, 2025).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E4A59-30FD-3539-F4E9-19F86F64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F7B8BD-3D51-BECF-4399-0E6E7B3773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96"/>
          <a:stretch>
            <a:fillRect/>
          </a:stretch>
        </p:blipFill>
        <p:spPr>
          <a:xfrm>
            <a:off x="4890498" y="2444854"/>
            <a:ext cx="6434558" cy="366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86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E8753-4721-ED22-92A5-B40E28E6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4889641" cy="1303867"/>
          </a:xfrm>
        </p:spPr>
        <p:txBody>
          <a:bodyPr/>
          <a:lstStyle/>
          <a:p>
            <a:r>
              <a:rPr lang="en-US" dirty="0"/>
              <a:t>Axion </a:t>
            </a:r>
            <a:r>
              <a:rPr lang="en-US" dirty="0" err="1"/>
              <a:t>Miniclusters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0185FF-59C2-B3BE-7506-110EDB5617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2"/>
                <a:ext cx="5567736" cy="3318936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Symmetry breaking happens </a:t>
                </a:r>
                <a:r>
                  <a:rPr lang="en-US" b="1" dirty="0"/>
                  <a:t>after inflation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/>
                  <a:t>Uncorrelated</a:t>
                </a:r>
                <a:r>
                  <a:rPr lang="en-US" dirty="0"/>
                  <a:t> field values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∈(−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at different horizon patches, with a comoving size of ~0.01 pc determined from QCD phase transition.</a:t>
                </a:r>
              </a:p>
              <a:p>
                <a:pPr marL="0" indent="0">
                  <a:buNone/>
                </a:pPr>
                <a:r>
                  <a:rPr lang="en-US" dirty="0"/>
                  <a:t>Leads to the formation of axion miniclusters around matter radiation equality, with masses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−12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Extremely difficult to detect!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0185FF-59C2-B3BE-7506-110EDB5617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2"/>
                <a:ext cx="5567736" cy="3318936"/>
              </a:xfrm>
              <a:blipFill>
                <a:blip r:embed="rId2"/>
                <a:stretch>
                  <a:fillRect l="-1424" t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B64C6-DBA6-C10D-99F4-CCF73BF59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F4CC6C-EC0D-E865-673F-CD441F0D7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701" y="2320116"/>
            <a:ext cx="3899897" cy="33512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714322-F481-BB31-9138-35C2B9C45861}"/>
              </a:ext>
            </a:extLst>
          </p:cNvPr>
          <p:cNvSpPr txBox="1"/>
          <p:nvPr/>
        </p:nvSpPr>
        <p:spPr>
          <a:xfrm>
            <a:off x="7293391" y="5671325"/>
            <a:ext cx="3331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HX</a:t>
            </a:r>
            <a:r>
              <a:rPr lang="en-US" sz="1400" dirty="0"/>
              <a:t>, I. Williams, M. McQuinn, 2021</a:t>
            </a:r>
          </a:p>
        </p:txBody>
      </p:sp>
    </p:spTree>
    <p:extLst>
      <p:ext uri="{BB962C8B-B14F-4D97-AF65-F5344CB8AC3E}">
        <p14:creationId xmlns:p14="http://schemas.microsoft.com/office/powerpoint/2010/main" val="1965916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CBAD0-CEC6-C3DF-D5DE-F5FDDD0B1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Fast Radio Bursts Timing Detecting QCD Axion </a:t>
            </a:r>
            <a:r>
              <a:rPr lang="en-US" dirty="0" err="1"/>
              <a:t>Miniclusters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D8E409-675C-1167-1FDB-E6CF0D9D87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2"/>
                <a:ext cx="6718442" cy="3318936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Send two dishes to space, separated by 50 AU</a:t>
                </a:r>
              </a:p>
              <a:p>
                <a:r>
                  <a:rPr lang="en-US" dirty="0"/>
                  <a:t>Looking at the same FRB source.</a:t>
                </a:r>
              </a:p>
              <a:p>
                <a:r>
                  <a:rPr lang="en-US" dirty="0"/>
                  <a:t>Sampling different slices of the Universe.</a:t>
                </a:r>
              </a:p>
              <a:p>
                <a:r>
                  <a:rPr lang="en-US" dirty="0"/>
                  <a:t>FRB signal from 2 dishes can be coherently correlated, providing </a:t>
                </a:r>
                <a:r>
                  <a:rPr lang="en-US" b="1" dirty="0"/>
                  <a:t>arrival time difference. </a:t>
                </a:r>
                <a:r>
                  <a:rPr lang="en-US" dirty="0"/>
                  <a:t>This is two-point correlation function of gravitational potential on small scales, which is sensitive to small-scale structures like QCD axion </a:t>
                </a:r>
                <a:r>
                  <a:rPr lang="en-US" dirty="0" err="1"/>
                  <a:t>miniclusters</a:t>
                </a:r>
                <a:r>
                  <a:rPr lang="en-US" dirty="0"/>
                  <a:t>. T</a:t>
                </a:r>
                <a:r>
                  <a:rPr lang="en-US" altLang="zh-CN" dirty="0"/>
                  <a:t>his will provide an unique window to QCD axion (</a:t>
                </a:r>
                <a:r>
                  <a:rPr lang="en-US" b="1" dirty="0"/>
                  <a:t>HX</a:t>
                </a:r>
                <a:r>
                  <a:rPr lang="en-US" dirty="0"/>
                  <a:t>, L. Dai, M. McQuinn, 2024, PRD editor’s suggestion</a:t>
                </a:r>
                <a:r>
                  <a:rPr lang="en-US" altLang="zh-CN" dirty="0"/>
                  <a:t>).</a:t>
                </a:r>
                <a:endParaRPr lang="en-US" b="1" dirty="0"/>
              </a:p>
              <a:p>
                <a:r>
                  <a:rPr lang="en-US" dirty="0"/>
                  <a:t>Could also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Hz gravitational waves. (Z. Lu, L-T. Wang, </a:t>
                </a:r>
                <a:r>
                  <a:rPr lang="en-US" b="1" dirty="0"/>
                  <a:t>HX</a:t>
                </a:r>
                <a:r>
                  <a:rPr lang="en-US" dirty="0"/>
                  <a:t>, 2024)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D8E409-675C-1167-1FDB-E6CF0D9D87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2"/>
                <a:ext cx="6718442" cy="3318936"/>
              </a:xfrm>
              <a:blipFill>
                <a:blip r:embed="rId2"/>
                <a:stretch>
                  <a:fillRect l="-1089" t="-3486" r="-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7411E-7519-8DA5-3A74-AD8C00432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E5C7539-BD73-10C6-30C0-25402430C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356" y="2425700"/>
            <a:ext cx="2907962" cy="325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5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AA360-75BD-C342-FB13-9B24B7998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Fast Radio Bursts Timing Detecting QCD Axion </a:t>
            </a:r>
            <a:r>
              <a:rPr lang="en-US" dirty="0" err="1"/>
              <a:t>Miniclusters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2CFCFE-BF2E-D040-A8D9-D8078317D3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2"/>
                <a:ext cx="4530046" cy="3318936"/>
              </a:xfrm>
            </p:spPr>
            <p:txBody>
              <a:bodyPr>
                <a:normAutofit fontScale="85000" lnSpcReduction="10000"/>
              </a:bodyPr>
              <a:lstStyle/>
              <a:p>
                <a:pPr marL="109538" indent="0">
                  <a:buNone/>
                </a:pPr>
                <a:r>
                  <a:rPr lang="en-US" dirty="0"/>
                  <a:t>The signal as a function of horizon size at the time when axions acquired their masses. The blue band is the QCD axion with mass ranging from 5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eV to 500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eV.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𝑜𝑠𝑐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≈14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𝑒𝑉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0.17</m:t>
                        </m:r>
                      </m:sup>
                    </m:sSup>
                  </m:oMath>
                </a14:m>
                <a:endParaRPr lang="en-US" dirty="0"/>
              </a:p>
              <a:p>
                <a:pPr marL="109538" indent="0">
                  <a:buNone/>
                </a:pPr>
                <a:r>
                  <a:rPr lang="en-US" dirty="0"/>
                  <a:t>The 2-Dish system with 20 AU baseline will able to probe the QCD axion miniclusters or ALPs with lighter particle masses (larger miniclusters masses)</a:t>
                </a:r>
              </a:p>
              <a:p>
                <a:pPr marL="109538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2CFCFE-BF2E-D040-A8D9-D8078317D3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2"/>
                <a:ext cx="4530046" cy="3318936"/>
              </a:xfrm>
              <a:blipFill>
                <a:blip r:embed="rId2"/>
                <a:stretch>
                  <a:fillRect t="-1651" r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D7149-C573-A2FF-14AD-6FDC39641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030378-E414-36D0-D7A1-7D334EF88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625" y="2696632"/>
            <a:ext cx="5513095" cy="341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08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77911-EE36-E05E-E98C-86EFA1E5F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66F82-6E81-7F7F-3064-9A43E875C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Axion Searches can be very different from other dark matter searches. Its wave feature can give unique dynamics.</a:t>
            </a:r>
          </a:p>
          <a:p>
            <a:r>
              <a:rPr lang="en-US" dirty="0"/>
              <a:t>New Ideas, with theoretical considerations on axion dynamics, and observations from large scale structure, black holes, fast radio bursts, can greatly enhance our chance </a:t>
            </a:r>
            <a:r>
              <a:rPr lang="en-US"/>
              <a:t>of discovering axions.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16CF0-4357-3DEA-3932-6F56CEB42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92873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80527-E185-DA78-4BD3-989B2DB8A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Axion Dark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20069-57F1-B613-DA37-8A2F365F7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altLang="zh-CN" dirty="0"/>
              <a:t>ell motivated dark matter candidate. Proposed to solve the strong CP problem.</a:t>
            </a:r>
          </a:p>
          <a:p>
            <a:r>
              <a:rPr lang="en-US" dirty="0"/>
              <a:t>Can also be motivated from string theory (string </a:t>
            </a:r>
            <a:r>
              <a:rPr lang="en-US" dirty="0" err="1"/>
              <a:t>axiverse</a:t>
            </a:r>
            <a:r>
              <a:rPr lang="en-US" dirty="0"/>
              <a:t>), with a broad range of mass (axion-like particles)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In this talk, I will cover both axion-like particles and the QCD axion.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19B32-8AC3-1648-4EEF-CBD624EA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14248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6A324-DE3B-8E10-AD2A-5E4C7424D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92E5D-F1A1-2FA9-DE7D-DAEFA3A09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911979" cy="3318936"/>
          </a:xfrm>
        </p:spPr>
        <p:txBody>
          <a:bodyPr/>
          <a:lstStyle/>
          <a:p>
            <a:r>
              <a:rPr lang="en-US" dirty="0"/>
              <a:t>Direct detection experiments can reach very weak couplings, but cannot cover a broad range of mass.</a:t>
            </a:r>
          </a:p>
          <a:p>
            <a:r>
              <a:rPr lang="en-US" dirty="0"/>
              <a:t>Astrophysical bounds can cover a broad range of mass, not only sensitive to strong couplings.</a:t>
            </a:r>
          </a:p>
          <a:p>
            <a:pPr marL="0" indent="0">
              <a:buNone/>
            </a:pPr>
            <a:r>
              <a:rPr lang="en-US" dirty="0"/>
              <a:t>We need new ideas to probe more parameter space!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D4FB9-9E2B-CBA8-2982-3E126DF15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8B38EAE-6B5C-8D7B-5929-6914B92F1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52" y="2453419"/>
            <a:ext cx="5340773" cy="365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600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17D19-20A9-2605-C037-F31897399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Axion as Dark Matter Target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689575-D56E-EF9A-A732-0BB712250C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As a dark matter candidate, there should be confined parameter space that can produce the relic density.</a:t>
                </a:r>
              </a:p>
              <a:p>
                <a:r>
                  <a:rPr lang="en-US" dirty="0"/>
                  <a:t>For QCD axion, in principle, we can predict the axion dark matter mass in the post-inflation scenario. (Pre-inflation case depends on initial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value)</a:t>
                </a:r>
              </a:p>
              <a:p>
                <a:r>
                  <a:rPr lang="en-US" dirty="0"/>
                  <a:t>For axion-like particles, there should be a line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-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 plane that gives the correct relic density. </a:t>
                </a:r>
              </a:p>
              <a:p>
                <a:r>
                  <a:rPr lang="en-US" dirty="0"/>
                  <a:t>By requiring dark matter relic density, very weak axion couplings are disfavored.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689575-D56E-EF9A-A732-0BB712250C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3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1BE1B-069E-DB37-E41B-DC5812778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04367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C0CAF-6F9B-C0AE-40F4-C19A13067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Ideas and Proposals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5403D-A498-0E74-B1B8-FE1581720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Free-streaming effect from axions (ALP)</a:t>
            </a:r>
          </a:p>
          <a:p>
            <a:r>
              <a:rPr lang="en-US" dirty="0"/>
              <a:t>Polarization measurement on black holes (ALP)</a:t>
            </a:r>
          </a:p>
          <a:p>
            <a:r>
              <a:rPr lang="en-US" dirty="0"/>
              <a:t>Signals of collapsing axion stars (ALP)</a:t>
            </a:r>
          </a:p>
          <a:p>
            <a:r>
              <a:rPr lang="en-US" dirty="0"/>
              <a:t>Gravitational signatures of axion </a:t>
            </a:r>
            <a:r>
              <a:rPr lang="en-US" dirty="0" err="1"/>
              <a:t>miniclusters</a:t>
            </a:r>
            <a:r>
              <a:rPr lang="en-US" dirty="0"/>
              <a:t> (Both ALP and QCD axion)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D722F-9F43-4362-D95A-CCED43798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93067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415CD-F04D-6EE3-9E84-5ADA1D78D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altLang="zh-CN" dirty="0"/>
              <a:t>xion </a:t>
            </a:r>
            <a:r>
              <a:rPr lang="en-US" dirty="0"/>
              <a:t>Free-Streaming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6783D-F0C3-DA38-36B6-95536C5B5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BB0115-B5C4-0773-9716-24C43C72E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40516"/>
            <a:ext cx="4973934" cy="355176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431991-2404-E6AC-2516-5B1DA7C66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800599" cy="33189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Overproduction of axion relic density generically requires nonzero axion modes. Due to the wave nature of axions, it leads to either free-streaming effect or enhanced </a:t>
            </a:r>
            <a:r>
              <a:rPr lang="en-US" dirty="0" err="1"/>
              <a:t>isocurvature</a:t>
            </a:r>
            <a:r>
              <a:rPr lang="en-US" dirty="0"/>
              <a:t> perturbations. This leads to Universal axion bound.</a:t>
            </a:r>
          </a:p>
          <a:p>
            <a:pPr marL="0" indent="0">
              <a:buNone/>
            </a:pPr>
            <a:r>
              <a:rPr lang="en-US" dirty="0"/>
              <a:t>(K. Harigaya, W. Hu, R. Liu, </a:t>
            </a:r>
            <a:r>
              <a:rPr lang="en-US" b="1" dirty="0"/>
              <a:t>HX</a:t>
            </a:r>
            <a:r>
              <a:rPr lang="en-US" dirty="0"/>
              <a:t>, 2025) </a:t>
            </a:r>
          </a:p>
        </p:txBody>
      </p:sp>
    </p:spTree>
    <p:extLst>
      <p:ext uri="{BB962C8B-B14F-4D97-AF65-F5344CB8AC3E}">
        <p14:creationId xmlns:p14="http://schemas.microsoft.com/office/powerpoint/2010/main" val="2793813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9C364-DF64-F963-0F26-B2471B638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716C7-6C81-734B-8624-2ABFCA7B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altLang="zh-CN" dirty="0"/>
              <a:t>xion </a:t>
            </a:r>
            <a:r>
              <a:rPr lang="en-US" dirty="0"/>
              <a:t>Free-Streaming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38304-8F6A-2ED5-364E-0352E6407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2B4478-2D95-F017-4527-21E88A470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40516"/>
            <a:ext cx="4973934" cy="355176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9095347-C66B-4C0B-221A-12F4CD0FA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800599" cy="3318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We categorize generic scenarios of axion abundance enhanced into </a:t>
            </a:r>
          </a:p>
          <a:p>
            <a:pPr marL="457200" indent="-457200">
              <a:buAutoNum type="arabicParenR"/>
            </a:pPr>
            <a:r>
              <a:rPr lang="en-US" dirty="0"/>
              <a:t>Delayed oscillation (trapped axion field) </a:t>
            </a:r>
          </a:p>
          <a:p>
            <a:pPr marL="457200" indent="-457200">
              <a:buAutoNum type="arabicParenR"/>
            </a:pPr>
            <a:r>
              <a:rPr lang="en-US" dirty="0"/>
              <a:t>Gradient Mode (kinetic misalignment mechanism)</a:t>
            </a:r>
          </a:p>
          <a:p>
            <a:pPr marL="0" indent="0">
              <a:buNone/>
            </a:pPr>
            <a:r>
              <a:rPr lang="en-US" dirty="0"/>
              <a:t>In the trapping case, gradient modes will still be produced from parametric resonance.</a:t>
            </a:r>
          </a:p>
        </p:txBody>
      </p:sp>
    </p:spTree>
    <p:extLst>
      <p:ext uri="{BB962C8B-B14F-4D97-AF65-F5344CB8AC3E}">
        <p14:creationId xmlns:p14="http://schemas.microsoft.com/office/powerpoint/2010/main" val="3564059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9B5CE-B9E9-A694-7A4F-38503E6A7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Cosmic birefringence and polarization searches for axions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473AAF-D50B-DB3D-0402-7555C43C6F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194728" indent="0">
                  <a:buNone/>
                </a:pPr>
                <a:r>
                  <a:rPr lang="en-US" dirty="0"/>
                  <a:t>Axion fields will induce a phase shift on the polarization angle that only depends on the boundary term: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earth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194728" indent="0">
                  <a:buNone/>
                </a:pPr>
                <a:r>
                  <a:rPr lang="en-US" dirty="0"/>
                  <a:t>The axion field value is related to the density: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rad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194728" indent="0">
                  <a:buNone/>
                </a:pPr>
                <a:r>
                  <a:rPr lang="en-US" dirty="0"/>
                  <a:t>Therefore the sensitivity relies on: 1) The precision on the polarization measurement; 2) The axion field value on the source (or earth). Supermassive black holes is naturally an ideal source due to the axion density enhancement from the formation of a gravitational atom (X. Gan, L-T Wang, </a:t>
                </a:r>
                <a:r>
                  <a:rPr lang="en-US" b="1" dirty="0"/>
                  <a:t>HX</a:t>
                </a:r>
                <a:r>
                  <a:rPr lang="en-US" dirty="0"/>
                  <a:t>, 2023 )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473AAF-D50B-DB3D-0402-7555C43C6F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385" r="-762" b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4A256-59D9-E1C6-5BFB-58DEFFED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74089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4BD20-EDFB-694C-AC69-0BC78CFD3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hole Polarimetry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E8A83-BC3C-9A95-9D1F-D4E74CDFAC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2"/>
                <a:ext cx="4324563" cy="3318936"/>
              </a:xfrm>
            </p:spPr>
            <p:txBody>
              <a:bodyPr>
                <a:normAutofit fontScale="62500" lnSpcReduction="20000"/>
              </a:bodyPr>
              <a:lstStyle/>
              <a:p>
                <a:pPr marL="146050" indent="0">
                  <a:buNone/>
                </a:pPr>
                <a:r>
                  <a:rPr lang="en-US" dirty="0"/>
                  <a:t>We solve the growth of gravitational atom using modern model of soliton growth and include the absorption effect from black holes,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decay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146050" indent="0">
                  <a:buNone/>
                </a:pPr>
                <a:r>
                  <a:rPr lang="en-US" dirty="0"/>
                  <a:t>Decay rate determined by the region of the axion wavefunction overlapping with the BH horizon. </a:t>
                </a:r>
              </a:p>
              <a:p>
                <a:pPr marL="146050" indent="0">
                  <a:buNone/>
                </a:pPr>
                <a:r>
                  <a:rPr lang="en-US" dirty="0"/>
                  <a:t>Axion density (Consider M87)</a:t>
                </a:r>
              </a:p>
              <a:p>
                <a:pPr marL="1460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GeV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−20</m:t>
                                      </m:r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eV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146050" indent="0">
                  <a:buNone/>
                </a:pPr>
                <a:r>
                  <a:rPr lang="en-US" dirty="0"/>
                  <a:t>Huge density enhancements even compared to early Universe!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E8A83-BC3C-9A95-9D1F-D4E74CDFAC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2"/>
                <a:ext cx="4324563" cy="3318936"/>
              </a:xfrm>
              <a:blipFill>
                <a:blip r:embed="rId2"/>
                <a:stretch>
                  <a:fillRect t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341B6-E4F8-8FA9-CAAE-FFFAEE58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4A908D-ECE9-24A1-3F39-DD99D265B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313" y="2472804"/>
            <a:ext cx="5853326" cy="36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5508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</TotalTime>
  <Words>1027</Words>
  <Application>Microsoft Office PowerPoint</Application>
  <PresentationFormat>Widescreen</PresentationFormat>
  <Paragraphs>81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Cambria Math</vt:lpstr>
      <vt:lpstr>Garamond</vt:lpstr>
      <vt:lpstr>Office Theme</vt:lpstr>
      <vt:lpstr>Organic</vt:lpstr>
      <vt:lpstr>New Ideas on Indirect Probes of Axions</vt:lpstr>
      <vt:lpstr>Axion Dark Matter</vt:lpstr>
      <vt:lpstr>Current Status</vt:lpstr>
      <vt:lpstr>Axion as Dark Matter Target</vt:lpstr>
      <vt:lpstr>New Ideas and Proposals</vt:lpstr>
      <vt:lpstr>Axion Free-Streaming</vt:lpstr>
      <vt:lpstr>Axion Free-Streaming</vt:lpstr>
      <vt:lpstr>Cosmic birefringence and polarization searches for axions</vt:lpstr>
      <vt:lpstr>Black hole Polarimetry</vt:lpstr>
      <vt:lpstr>Collapsing Axion Stars</vt:lpstr>
      <vt:lpstr>Collapsing Axion Stars</vt:lpstr>
      <vt:lpstr>Axion Miniclusters</vt:lpstr>
      <vt:lpstr>Fast Radio Bursts Timing Detecting QCD Axion Miniclusters</vt:lpstr>
      <vt:lpstr>Fast Radio Bursts Timing Detecting QCD Axion Miniclusters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Huangyu Xiao</dc:creator>
  <cp:lastModifiedBy>Huangyu Xiao</cp:lastModifiedBy>
  <cp:revision>1</cp:revision>
  <dcterms:created xsi:type="dcterms:W3CDTF">2025-09-22T13:14:27Z</dcterms:created>
  <dcterms:modified xsi:type="dcterms:W3CDTF">2025-09-23T15:31:04Z</dcterms:modified>
</cp:coreProperties>
</file>