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36" r:id="rId2"/>
    <p:sldId id="773" r:id="rId3"/>
    <p:sldId id="774" r:id="rId4"/>
    <p:sldId id="775" r:id="rId5"/>
    <p:sldId id="776" r:id="rId6"/>
    <p:sldId id="777" r:id="rId7"/>
    <p:sldId id="778" r:id="rId8"/>
    <p:sldId id="779" r:id="rId9"/>
    <p:sldId id="758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GP創英角ﾎﾟｯﾌﾟ体" panose="040B0A00000000000000" pitchFamily="50" charset="-128"/>
      <p:regular r:id="rId1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FF6600"/>
    <a:srgbClr val="0000FF"/>
    <a:srgbClr val="FF3399"/>
    <a:srgbClr val="FF00FF"/>
    <a:srgbClr val="FFCCFF"/>
    <a:srgbClr val="9933FF"/>
    <a:srgbClr val="CC66FF"/>
    <a:srgbClr val="FF66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86AEE-DFEF-4886-906F-5FF788FC7BF9}" v="4288" dt="2019-11-22T01:26:28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93971" autoAdjust="0"/>
  </p:normalViewPr>
  <p:slideViewPr>
    <p:cSldViewPr snapToGrid="0" showGuides="1">
      <p:cViewPr varScale="1">
        <p:scale>
          <a:sx n="64" d="100"/>
          <a:sy n="64" d="100"/>
        </p:scale>
        <p:origin x="11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本 重貴" userId="0ecbcc5dd1ad44a6" providerId="LiveId" clId="{49A86AEE-DFEF-4886-906F-5FF788FC7BF9}"/>
    <pc:docChg chg="undo redo custSel addSld delSld modSld delMainMaster">
      <pc:chgData name="松本 重貴" userId="0ecbcc5dd1ad44a6" providerId="LiveId" clId="{49A86AEE-DFEF-4886-906F-5FF788FC7BF9}" dt="2019-11-22T01:27:06.820" v="13900" actId="20577"/>
      <pc:docMkLst>
        <pc:docMk/>
      </pc:docMkLst>
      <pc:sldChg chg="modSp">
        <pc:chgData name="松本 重貴" userId="0ecbcc5dd1ad44a6" providerId="LiveId" clId="{49A86AEE-DFEF-4886-906F-5FF788FC7BF9}" dt="2019-11-17T03:01:52.017" v="9789" actId="1035"/>
        <pc:sldMkLst>
          <pc:docMk/>
          <pc:sldMk cId="947833358" sldId="336"/>
        </pc:sldMkLst>
        <pc:spChg chg="mod">
          <ac:chgData name="松本 重貴" userId="0ecbcc5dd1ad44a6" providerId="LiveId" clId="{49A86AEE-DFEF-4886-906F-5FF788FC7BF9}" dt="2019-11-17T03:01:52.017" v="9789" actId="1035"/>
          <ac:spMkLst>
            <pc:docMk/>
            <pc:sldMk cId="947833358" sldId="336"/>
            <ac:spMk id="7" creationId="{00000000-0000-0000-0000-000000000000}"/>
          </ac:spMkLst>
        </pc:spChg>
      </pc:sldChg>
      <pc:sldChg chg="del">
        <pc:chgData name="松本 重貴" userId="0ecbcc5dd1ad44a6" providerId="LiveId" clId="{49A86AEE-DFEF-4886-906F-5FF788FC7BF9}" dt="2019-11-21T01:37:56.594" v="13681" actId="2696"/>
        <pc:sldMkLst>
          <pc:docMk/>
          <pc:sldMk cId="843130625" sldId="724"/>
        </pc:sldMkLst>
      </pc:sldChg>
      <pc:sldChg chg="del">
        <pc:chgData name="松本 重貴" userId="0ecbcc5dd1ad44a6" providerId="LiveId" clId="{49A86AEE-DFEF-4886-906F-5FF788FC7BF9}" dt="2019-11-21T01:37:57.624" v="13694" actId="2696"/>
        <pc:sldMkLst>
          <pc:docMk/>
          <pc:sldMk cId="1400970166" sldId="736"/>
        </pc:sldMkLst>
      </pc:sldChg>
      <pc:sldChg chg="del">
        <pc:chgData name="松本 重貴" userId="0ecbcc5dd1ad44a6" providerId="LiveId" clId="{49A86AEE-DFEF-4886-906F-5FF788FC7BF9}" dt="2019-11-21T01:37:56.538" v="13680" actId="2696"/>
        <pc:sldMkLst>
          <pc:docMk/>
          <pc:sldMk cId="2488203791" sldId="740"/>
        </pc:sldMkLst>
      </pc:sldChg>
      <pc:sldChg chg="del">
        <pc:chgData name="松本 重貴" userId="0ecbcc5dd1ad44a6" providerId="LiveId" clId="{49A86AEE-DFEF-4886-906F-5FF788FC7BF9}" dt="2019-11-21T01:37:56.622" v="13682" actId="2696"/>
        <pc:sldMkLst>
          <pc:docMk/>
          <pc:sldMk cId="1048100191" sldId="741"/>
        </pc:sldMkLst>
      </pc:sldChg>
      <pc:sldChg chg="del">
        <pc:chgData name="松本 重貴" userId="0ecbcc5dd1ad44a6" providerId="LiveId" clId="{49A86AEE-DFEF-4886-906F-5FF788FC7BF9}" dt="2019-11-21T01:37:56.642" v="13683" actId="2696"/>
        <pc:sldMkLst>
          <pc:docMk/>
          <pc:sldMk cId="3809893873" sldId="742"/>
        </pc:sldMkLst>
      </pc:sldChg>
      <pc:sldChg chg="del">
        <pc:chgData name="松本 重貴" userId="0ecbcc5dd1ad44a6" providerId="LiveId" clId="{49A86AEE-DFEF-4886-906F-5FF788FC7BF9}" dt="2019-11-21T01:37:56.746" v="13684" actId="2696"/>
        <pc:sldMkLst>
          <pc:docMk/>
          <pc:sldMk cId="2745883918" sldId="743"/>
        </pc:sldMkLst>
      </pc:sldChg>
      <pc:sldChg chg="modSp add del">
        <pc:chgData name="松本 重貴" userId="0ecbcc5dd1ad44a6" providerId="LiveId" clId="{49A86AEE-DFEF-4886-906F-5FF788FC7BF9}" dt="2019-11-14T02:52:29.153" v="4745" actId="2696"/>
        <pc:sldMkLst>
          <pc:docMk/>
          <pc:sldMk cId="3490091572" sldId="744"/>
        </pc:sldMkLst>
        <pc:grpChg chg="mod">
          <ac:chgData name="松本 重貴" userId="0ecbcc5dd1ad44a6" providerId="LiveId" clId="{49A86AEE-DFEF-4886-906F-5FF788FC7BF9}" dt="2019-11-13T00:43:18.713" v="2300" actId="1076"/>
          <ac:grpSpMkLst>
            <pc:docMk/>
            <pc:sldMk cId="3490091572" sldId="744"/>
            <ac:grpSpMk id="16" creationId="{4B6E3213-F1FF-4391-A32A-939695C2DC1B}"/>
          </ac:grpSpMkLst>
        </pc:grpChg>
      </pc:sldChg>
      <pc:sldChg chg="add del">
        <pc:chgData name="松本 重貴" userId="0ecbcc5dd1ad44a6" providerId="LiveId" clId="{49A86AEE-DFEF-4886-906F-5FF788FC7BF9}" dt="2019-11-14T02:52:28.884" v="4742" actId="2696"/>
        <pc:sldMkLst>
          <pc:docMk/>
          <pc:sldMk cId="2126114928" sldId="747"/>
        </pc:sldMkLst>
      </pc:sldChg>
      <pc:sldChg chg="addSp delSp modSp">
        <pc:chgData name="松本 重貴" userId="0ecbcc5dd1ad44a6" providerId="LiveId" clId="{49A86AEE-DFEF-4886-906F-5FF788FC7BF9}" dt="2019-11-22T01:27:06.820" v="13900" actId="20577"/>
        <pc:sldMkLst>
          <pc:docMk/>
          <pc:sldMk cId="1014793776" sldId="758"/>
        </pc:sldMkLst>
        <pc:spChg chg="mod">
          <ac:chgData name="松本 重貴" userId="0ecbcc5dd1ad44a6" providerId="LiveId" clId="{49A86AEE-DFEF-4886-906F-5FF788FC7BF9}" dt="2019-11-21T01:36:45.027" v="13679" actId="1035"/>
          <ac:spMkLst>
            <pc:docMk/>
            <pc:sldMk cId="1014793776" sldId="758"/>
            <ac:spMk id="5" creationId="{00000000-0000-0000-0000-000000000000}"/>
          </ac:spMkLst>
        </pc:spChg>
        <pc:spChg chg="del">
          <ac:chgData name="松本 重貴" userId="0ecbcc5dd1ad44a6" providerId="LiveId" clId="{49A86AEE-DFEF-4886-906F-5FF788FC7BF9}" dt="2019-11-17T02:59:12.558" v="9698" actId="478"/>
          <ac:spMkLst>
            <pc:docMk/>
            <pc:sldMk cId="1014793776" sldId="758"/>
            <ac:spMk id="8" creationId="{00000000-0000-0000-0000-000000000000}"/>
          </ac:spMkLst>
        </pc:spChg>
        <pc:spChg chg="add mod">
          <ac:chgData name="松本 重貴" userId="0ecbcc5dd1ad44a6" providerId="LiveId" clId="{49A86AEE-DFEF-4886-906F-5FF788FC7BF9}" dt="2019-11-22T01:27:06.820" v="13900" actId="20577"/>
          <ac:spMkLst>
            <pc:docMk/>
            <pc:sldMk cId="1014793776" sldId="758"/>
            <ac:spMk id="10" creationId="{8109D786-918E-4CAF-AA1C-32551263DE7E}"/>
          </ac:spMkLst>
        </pc:spChg>
        <pc:cxnChg chg="mod">
          <ac:chgData name="松本 重貴" userId="0ecbcc5dd1ad44a6" providerId="LiveId" clId="{49A86AEE-DFEF-4886-906F-5FF788FC7BF9}" dt="2019-11-21T01:36:45.027" v="13679" actId="1035"/>
          <ac:cxnSpMkLst>
            <pc:docMk/>
            <pc:sldMk cId="1014793776" sldId="758"/>
            <ac:cxnSpMk id="7" creationId="{D8236702-D7EE-45D1-8ED2-5F87F07B4FB3}"/>
          </ac:cxnSpMkLst>
        </pc:cxnChg>
        <pc:cxnChg chg="del">
          <ac:chgData name="松本 重貴" userId="0ecbcc5dd1ad44a6" providerId="LiveId" clId="{49A86AEE-DFEF-4886-906F-5FF788FC7BF9}" dt="2019-11-21T01:23:17.296" v="13301" actId="478"/>
          <ac:cxnSpMkLst>
            <pc:docMk/>
            <pc:sldMk cId="1014793776" sldId="758"/>
            <ac:cxnSpMk id="9" creationId="{2A3336E1-AA3E-4692-9321-FEBA2FB49AA0}"/>
          </ac:cxnSpMkLst>
        </pc:cxnChg>
        <pc:cxnChg chg="mod">
          <ac:chgData name="松本 重貴" userId="0ecbcc5dd1ad44a6" providerId="LiveId" clId="{49A86AEE-DFEF-4886-906F-5FF788FC7BF9}" dt="2019-11-21T01:36:45.027" v="13679" actId="1035"/>
          <ac:cxnSpMkLst>
            <pc:docMk/>
            <pc:sldMk cId="1014793776" sldId="758"/>
            <ac:cxnSpMk id="11" creationId="{538CAFA3-95E4-4572-AE76-A8E4DD8D98E0}"/>
          </ac:cxnSpMkLst>
        </pc:cxnChg>
        <pc:cxnChg chg="mod">
          <ac:chgData name="松本 重貴" userId="0ecbcc5dd1ad44a6" providerId="LiveId" clId="{49A86AEE-DFEF-4886-906F-5FF788FC7BF9}" dt="2019-11-21T01:36:45.027" v="13679" actId="1035"/>
          <ac:cxnSpMkLst>
            <pc:docMk/>
            <pc:sldMk cId="1014793776" sldId="758"/>
            <ac:cxnSpMk id="12" creationId="{D2AA78B5-4F3B-4308-B5B5-65D38FF4E9A0}"/>
          </ac:cxnSpMkLst>
        </pc:cxnChg>
      </pc:sldChg>
      <pc:sldChg chg="del">
        <pc:chgData name="松本 重貴" userId="0ecbcc5dd1ad44a6" providerId="LiveId" clId="{49A86AEE-DFEF-4886-906F-5FF788FC7BF9}" dt="2019-11-21T01:37:56.904" v="13685" actId="2696"/>
        <pc:sldMkLst>
          <pc:docMk/>
          <pc:sldMk cId="1736179622" sldId="761"/>
        </pc:sldMkLst>
      </pc:sldChg>
      <pc:sldChg chg="del">
        <pc:chgData name="松本 重貴" userId="0ecbcc5dd1ad44a6" providerId="LiveId" clId="{49A86AEE-DFEF-4886-906F-5FF788FC7BF9}" dt="2019-11-21T01:37:56.992" v="13686" actId="2696"/>
        <pc:sldMkLst>
          <pc:docMk/>
          <pc:sldMk cId="431250747" sldId="762"/>
        </pc:sldMkLst>
      </pc:sldChg>
      <pc:sldChg chg="del">
        <pc:chgData name="松本 重貴" userId="0ecbcc5dd1ad44a6" providerId="LiveId" clId="{49A86AEE-DFEF-4886-906F-5FF788FC7BF9}" dt="2019-11-21T01:37:57.272" v="13687" actId="2696"/>
        <pc:sldMkLst>
          <pc:docMk/>
          <pc:sldMk cId="3226067377" sldId="764"/>
        </pc:sldMkLst>
      </pc:sldChg>
      <pc:sldChg chg="del">
        <pc:chgData name="松本 重貴" userId="0ecbcc5dd1ad44a6" providerId="LiveId" clId="{49A86AEE-DFEF-4886-906F-5FF788FC7BF9}" dt="2019-11-21T01:37:57.341" v="13688" actId="2696"/>
        <pc:sldMkLst>
          <pc:docMk/>
          <pc:sldMk cId="3965086051" sldId="766"/>
        </pc:sldMkLst>
      </pc:sldChg>
      <pc:sldChg chg="del">
        <pc:chgData name="松本 重貴" userId="0ecbcc5dd1ad44a6" providerId="LiveId" clId="{49A86AEE-DFEF-4886-906F-5FF788FC7BF9}" dt="2019-11-21T01:37:57.375" v="13689" actId="2696"/>
        <pc:sldMkLst>
          <pc:docMk/>
          <pc:sldMk cId="1376937262" sldId="767"/>
        </pc:sldMkLst>
      </pc:sldChg>
      <pc:sldChg chg="del">
        <pc:chgData name="松本 重貴" userId="0ecbcc5dd1ad44a6" providerId="LiveId" clId="{49A86AEE-DFEF-4886-906F-5FF788FC7BF9}" dt="2019-11-21T01:37:57.474" v="13690" actId="2696"/>
        <pc:sldMkLst>
          <pc:docMk/>
          <pc:sldMk cId="2821362152" sldId="768"/>
        </pc:sldMkLst>
      </pc:sldChg>
      <pc:sldChg chg="del">
        <pc:chgData name="松本 重貴" userId="0ecbcc5dd1ad44a6" providerId="LiveId" clId="{49A86AEE-DFEF-4886-906F-5FF788FC7BF9}" dt="2019-11-21T01:37:57.522" v="13691" actId="2696"/>
        <pc:sldMkLst>
          <pc:docMk/>
          <pc:sldMk cId="1497949558" sldId="769"/>
        </pc:sldMkLst>
      </pc:sldChg>
      <pc:sldChg chg="del">
        <pc:chgData name="松本 重貴" userId="0ecbcc5dd1ad44a6" providerId="LiveId" clId="{49A86AEE-DFEF-4886-906F-5FF788FC7BF9}" dt="2019-11-21T01:37:57.563" v="13692" actId="2696"/>
        <pc:sldMkLst>
          <pc:docMk/>
          <pc:sldMk cId="2013474975" sldId="770"/>
        </pc:sldMkLst>
      </pc:sldChg>
      <pc:sldChg chg="del">
        <pc:chgData name="松本 重貴" userId="0ecbcc5dd1ad44a6" providerId="LiveId" clId="{49A86AEE-DFEF-4886-906F-5FF788FC7BF9}" dt="2019-11-21T01:37:57.607" v="13693" actId="2696"/>
        <pc:sldMkLst>
          <pc:docMk/>
          <pc:sldMk cId="504369473" sldId="771"/>
        </pc:sldMkLst>
      </pc:sldChg>
      <pc:sldChg chg="del">
        <pc:chgData name="松本 重貴" userId="0ecbcc5dd1ad44a6" providerId="LiveId" clId="{49A86AEE-DFEF-4886-906F-5FF788FC7BF9}" dt="2019-11-21T01:37:57.661" v="13695" actId="2696"/>
        <pc:sldMkLst>
          <pc:docMk/>
          <pc:sldMk cId="3406117573" sldId="772"/>
        </pc:sldMkLst>
      </pc:sldChg>
      <pc:sldChg chg="addSp delSp modSp modTransition delAnim modAnim">
        <pc:chgData name="松本 重貴" userId="0ecbcc5dd1ad44a6" providerId="LiveId" clId="{49A86AEE-DFEF-4886-906F-5FF788FC7BF9}" dt="2019-11-21T01:39:00.369" v="13717" actId="20577"/>
        <pc:sldMkLst>
          <pc:docMk/>
          <pc:sldMk cId="867651849" sldId="773"/>
        </pc:sldMkLst>
        <pc:spChg chg="add mod ord">
          <ac:chgData name="松本 重貴" userId="0ecbcc5dd1ad44a6" providerId="LiveId" clId="{49A86AEE-DFEF-4886-906F-5FF788FC7BF9}" dt="2019-11-17T03:06:46.807" v="9880" actId="20577"/>
          <ac:spMkLst>
            <pc:docMk/>
            <pc:sldMk cId="867651849" sldId="773"/>
            <ac:spMk id="2" creationId="{3E779F98-CF46-4970-8B54-A69DE9A5CB99}"/>
          </ac:spMkLst>
        </pc:spChg>
        <pc:spChg chg="add del">
          <ac:chgData name="松本 重貴" userId="0ecbcc5dd1ad44a6" providerId="LiveId" clId="{49A86AEE-DFEF-4886-906F-5FF788FC7BF9}" dt="2019-11-14T01:17:58.667" v="3574" actId="478"/>
          <ac:spMkLst>
            <pc:docMk/>
            <pc:sldMk cId="867651849" sldId="773"/>
            <ac:spMk id="52" creationId="{52FCF76E-B825-493C-B7D7-BA98E2C42810}"/>
          </ac:spMkLst>
        </pc:spChg>
        <pc:spChg chg="add mod">
          <ac:chgData name="松本 重貴" userId="0ecbcc5dd1ad44a6" providerId="LiveId" clId="{49A86AEE-DFEF-4886-906F-5FF788FC7BF9}" dt="2019-11-14T01:29:48.720" v="3761" actId="1076"/>
          <ac:spMkLst>
            <pc:docMk/>
            <pc:sldMk cId="867651849" sldId="773"/>
            <ac:spMk id="53" creationId="{018DA0DE-6AC5-4F67-98C7-8EF47A5FDD5A}"/>
          </ac:spMkLst>
        </pc:spChg>
        <pc:spChg chg="add mod">
          <ac:chgData name="松本 重貴" userId="0ecbcc5dd1ad44a6" providerId="LiveId" clId="{49A86AEE-DFEF-4886-906F-5FF788FC7BF9}" dt="2019-11-14T01:22:07.172" v="3662" actId="571"/>
          <ac:spMkLst>
            <pc:docMk/>
            <pc:sldMk cId="867651849" sldId="773"/>
            <ac:spMk id="55" creationId="{DE122BB8-EA2E-4571-AD05-4BEDAB3875A8}"/>
          </ac:spMkLst>
        </pc:spChg>
        <pc:spChg chg="mod">
          <ac:chgData name="松本 重貴" userId="0ecbcc5dd1ad44a6" providerId="LiveId" clId="{49A86AEE-DFEF-4886-906F-5FF788FC7BF9}" dt="2019-11-21T01:39:00.369" v="13717" actId="20577"/>
          <ac:spMkLst>
            <pc:docMk/>
            <pc:sldMk cId="867651849" sldId="773"/>
            <ac:spMk id="101" creationId="{CC8D497C-FD08-4CDF-B06D-991E3D99AE47}"/>
          </ac:spMkLst>
        </pc:spChg>
        <pc:spChg chg="add del mod">
          <ac:chgData name="松本 重貴" userId="0ecbcc5dd1ad44a6" providerId="LiveId" clId="{49A86AEE-DFEF-4886-906F-5FF788FC7BF9}" dt="2019-11-14T01:16:20.110" v="3559" actId="478"/>
          <ac:spMkLst>
            <pc:docMk/>
            <pc:sldMk cId="867651849" sldId="773"/>
            <ac:spMk id="128" creationId="{F71F7E2A-3EE3-4B1E-9DFA-EDCB74E65AF8}"/>
          </ac:spMkLst>
        </pc:spChg>
        <pc:spChg chg="del mod">
          <ac:chgData name="松本 重貴" userId="0ecbcc5dd1ad44a6" providerId="LiveId" clId="{49A86AEE-DFEF-4886-906F-5FF788FC7BF9}" dt="2019-11-14T01:16:23.301" v="3561" actId="478"/>
          <ac:spMkLst>
            <pc:docMk/>
            <pc:sldMk cId="867651849" sldId="773"/>
            <ac:spMk id="129" creationId="{8EE4F798-910E-4657-BC87-46EE67D07BC7}"/>
          </ac:spMkLst>
        </pc:spChg>
        <pc:spChg chg="del mod">
          <ac:chgData name="松本 重貴" userId="0ecbcc5dd1ad44a6" providerId="LiveId" clId="{49A86AEE-DFEF-4886-906F-5FF788FC7BF9}" dt="2019-11-14T01:19:49.854" v="3636" actId="478"/>
          <ac:spMkLst>
            <pc:docMk/>
            <pc:sldMk cId="867651849" sldId="773"/>
            <ac:spMk id="130" creationId="{35B59158-8C08-442E-85DA-307CC3EA4E9B}"/>
          </ac:spMkLst>
        </pc:spChg>
        <pc:spChg chg="del mod">
          <ac:chgData name="松本 重貴" userId="0ecbcc5dd1ad44a6" providerId="LiveId" clId="{49A86AEE-DFEF-4886-906F-5FF788FC7BF9}" dt="2019-11-14T01:18:01.964" v="3575" actId="478"/>
          <ac:spMkLst>
            <pc:docMk/>
            <pc:sldMk cId="867651849" sldId="773"/>
            <ac:spMk id="131" creationId="{2D853DB7-E91A-4FB9-9217-B29C117869E5}"/>
          </ac:spMkLst>
        </pc:spChg>
        <pc:cxnChg chg="add mod">
          <ac:chgData name="松本 重貴" userId="0ecbcc5dd1ad44a6" providerId="LiveId" clId="{49A86AEE-DFEF-4886-906F-5FF788FC7BF9}" dt="2019-11-14T01:22:07.172" v="3662" actId="571"/>
          <ac:cxnSpMkLst>
            <pc:docMk/>
            <pc:sldMk cId="867651849" sldId="773"/>
            <ac:cxnSpMk id="59" creationId="{DC864074-5D13-416F-86D5-E6002EAF44F4}"/>
          </ac:cxnSpMkLst>
        </pc:cxnChg>
        <pc:cxnChg chg="mod">
          <ac:chgData name="松本 重貴" userId="0ecbcc5dd1ad44a6" providerId="LiveId" clId="{49A86AEE-DFEF-4886-906F-5FF788FC7BF9}" dt="2019-11-14T01:28:13.463" v="3753" actId="14100"/>
          <ac:cxnSpMkLst>
            <pc:docMk/>
            <pc:sldMk cId="867651849" sldId="773"/>
            <ac:cxnSpMk id="82" creationId="{A5F1F689-1ABE-4972-92CB-84EBFD88BB39}"/>
          </ac:cxnSpMkLst>
        </pc:cxnChg>
        <pc:cxnChg chg="mod">
          <ac:chgData name="松本 重貴" userId="0ecbcc5dd1ad44a6" providerId="LiveId" clId="{49A86AEE-DFEF-4886-906F-5FF788FC7BF9}" dt="2019-11-14T01:29:11.128" v="3757" actId="14100"/>
          <ac:cxnSpMkLst>
            <pc:docMk/>
            <pc:sldMk cId="867651849" sldId="773"/>
            <ac:cxnSpMk id="87" creationId="{8563A2A2-D006-4090-9232-5585127B3767}"/>
          </ac:cxnSpMkLst>
        </pc:cxnChg>
        <pc:cxnChg chg="mod">
          <ac:chgData name="松本 重貴" userId="0ecbcc5dd1ad44a6" providerId="LiveId" clId="{49A86AEE-DFEF-4886-906F-5FF788FC7BF9}" dt="2019-11-14T01:28:54.577" v="3756" actId="14100"/>
          <ac:cxnSpMkLst>
            <pc:docMk/>
            <pc:sldMk cId="867651849" sldId="773"/>
            <ac:cxnSpMk id="92" creationId="{C27F600C-9059-49C4-8643-D575BF37C64A}"/>
          </ac:cxnSpMkLst>
        </pc:cxnChg>
        <pc:cxnChg chg="mod">
          <ac:chgData name="松本 重貴" userId="0ecbcc5dd1ad44a6" providerId="LiveId" clId="{49A86AEE-DFEF-4886-906F-5FF788FC7BF9}" dt="2019-11-14T01:28:35.824" v="3755" actId="14100"/>
          <ac:cxnSpMkLst>
            <pc:docMk/>
            <pc:sldMk cId="867651849" sldId="773"/>
            <ac:cxnSpMk id="97" creationId="{D85F5DAB-D846-4153-8BB8-101FE6F5F60B}"/>
          </ac:cxnSpMkLst>
        </pc:cxnChg>
      </pc:sldChg>
      <pc:sldChg chg="addSp delSp modSp modTransition modAnim">
        <pc:chgData name="松本 重貴" userId="0ecbcc5dd1ad44a6" providerId="LiveId" clId="{49A86AEE-DFEF-4886-906F-5FF788FC7BF9}" dt="2019-11-21T01:39:04.898" v="13719" actId="20577"/>
        <pc:sldMkLst>
          <pc:docMk/>
          <pc:sldMk cId="2244592206" sldId="774"/>
        </pc:sldMkLst>
        <pc:spChg chg="add mod">
          <ac:chgData name="松本 重貴" userId="0ecbcc5dd1ad44a6" providerId="LiveId" clId="{49A86AEE-DFEF-4886-906F-5FF788FC7BF9}" dt="2019-11-11T01:36:59.453" v="1030" actId="207"/>
          <ac:spMkLst>
            <pc:docMk/>
            <pc:sldMk cId="2244592206" sldId="774"/>
            <ac:spMk id="3" creationId="{2C3B6A76-88FA-4443-A04C-CB1E47EE2E46}"/>
          </ac:spMkLst>
        </pc:spChg>
        <pc:spChg chg="add mod topLvl">
          <ac:chgData name="松本 重貴" userId="0ecbcc5dd1ad44a6" providerId="LiveId" clId="{49A86AEE-DFEF-4886-906F-5FF788FC7BF9}" dt="2019-11-12T01:13:13.628" v="1555" actId="1038"/>
          <ac:spMkLst>
            <pc:docMk/>
            <pc:sldMk cId="2244592206" sldId="774"/>
            <ac:spMk id="5" creationId="{8BB6E7C7-0424-47A5-AD34-D29A551C2619}"/>
          </ac:spMkLst>
        </pc:spChg>
        <pc:spChg chg="add mod">
          <ac:chgData name="松本 重貴" userId="0ecbcc5dd1ad44a6" providerId="LiveId" clId="{49A86AEE-DFEF-4886-906F-5FF788FC7BF9}" dt="2019-11-12T01:13:13.628" v="1555" actId="1038"/>
          <ac:spMkLst>
            <pc:docMk/>
            <pc:sldMk cId="2244592206" sldId="774"/>
            <ac:spMk id="10" creationId="{832DECC8-99A6-4E7C-A47F-17FA501D5EDE}"/>
          </ac:spMkLst>
        </pc:spChg>
        <pc:spChg chg="add mod">
          <ac:chgData name="松本 重貴" userId="0ecbcc5dd1ad44a6" providerId="LiveId" clId="{49A86AEE-DFEF-4886-906F-5FF788FC7BF9}" dt="2019-11-12T01:13:13.628" v="1555" actId="1038"/>
          <ac:spMkLst>
            <pc:docMk/>
            <pc:sldMk cId="2244592206" sldId="774"/>
            <ac:spMk id="11" creationId="{4AE3AE0A-36A8-4D73-86BC-B191A66C7E79}"/>
          </ac:spMkLst>
        </pc:spChg>
        <pc:spChg chg="add mod">
          <ac:chgData name="松本 重貴" userId="0ecbcc5dd1ad44a6" providerId="LiveId" clId="{49A86AEE-DFEF-4886-906F-5FF788FC7BF9}" dt="2019-11-12T01:13:13.628" v="1555" actId="1038"/>
          <ac:spMkLst>
            <pc:docMk/>
            <pc:sldMk cId="2244592206" sldId="774"/>
            <ac:spMk id="12" creationId="{C33881BD-97CF-4490-BE40-0AC6F592F02F}"/>
          </ac:spMkLst>
        </pc:spChg>
        <pc:spChg chg="add mod">
          <ac:chgData name="松本 重貴" userId="0ecbcc5dd1ad44a6" providerId="LiveId" clId="{49A86AEE-DFEF-4886-906F-5FF788FC7BF9}" dt="2019-11-12T01:13:13.628" v="1555" actId="1038"/>
          <ac:spMkLst>
            <pc:docMk/>
            <pc:sldMk cId="2244592206" sldId="774"/>
            <ac:spMk id="13" creationId="{29301C21-5587-4842-8514-FD7500B9BE05}"/>
          </ac:spMkLst>
        </pc:spChg>
        <pc:spChg chg="add del mod ord topLvl">
          <ac:chgData name="松本 重貴" userId="0ecbcc5dd1ad44a6" providerId="LiveId" clId="{49A86AEE-DFEF-4886-906F-5FF788FC7BF9}" dt="2019-11-12T01:13:13.628" v="1555" actId="1038"/>
          <ac:spMkLst>
            <pc:docMk/>
            <pc:sldMk cId="2244592206" sldId="774"/>
            <ac:spMk id="16" creationId="{19847DF4-A2AE-47B1-AD85-83E3D1F09FFC}"/>
          </ac:spMkLst>
        </pc:spChg>
        <pc:spChg chg="add del mod">
          <ac:chgData name="松本 重貴" userId="0ecbcc5dd1ad44a6" providerId="LiveId" clId="{49A86AEE-DFEF-4886-906F-5FF788FC7BF9}" dt="2019-11-11T07:15:32.894" v="1119" actId="478"/>
          <ac:spMkLst>
            <pc:docMk/>
            <pc:sldMk cId="2244592206" sldId="774"/>
            <ac:spMk id="21" creationId="{C4E510F2-C2A0-45C5-BFED-0D762CC5440B}"/>
          </ac:spMkLst>
        </pc:spChg>
        <pc:spChg chg="add mod">
          <ac:chgData name="松本 重貴" userId="0ecbcc5dd1ad44a6" providerId="LiveId" clId="{49A86AEE-DFEF-4886-906F-5FF788FC7BF9}" dt="2019-11-12T01:13:13.628" v="1555" actId="1038"/>
          <ac:spMkLst>
            <pc:docMk/>
            <pc:sldMk cId="2244592206" sldId="774"/>
            <ac:spMk id="22" creationId="{3D8933A4-070C-4605-A38B-8C52348A9993}"/>
          </ac:spMkLst>
        </pc:spChg>
        <pc:spChg chg="add mod">
          <ac:chgData name="松本 重貴" userId="0ecbcc5dd1ad44a6" providerId="LiveId" clId="{49A86AEE-DFEF-4886-906F-5FF788FC7BF9}" dt="2019-11-12T01:13:13.628" v="1555" actId="1038"/>
          <ac:spMkLst>
            <pc:docMk/>
            <pc:sldMk cId="2244592206" sldId="774"/>
            <ac:spMk id="23" creationId="{D5C95059-7CB8-4762-983B-C0D8D05F3FD1}"/>
          </ac:spMkLst>
        </pc:spChg>
        <pc:spChg chg="add mod">
          <ac:chgData name="松本 重貴" userId="0ecbcc5dd1ad44a6" providerId="LiveId" clId="{49A86AEE-DFEF-4886-906F-5FF788FC7BF9}" dt="2019-11-12T01:13:13.628" v="1555" actId="1038"/>
          <ac:spMkLst>
            <pc:docMk/>
            <pc:sldMk cId="2244592206" sldId="774"/>
            <ac:spMk id="24" creationId="{49C21DC8-D00E-448A-826E-660D18224E5F}"/>
          </ac:spMkLst>
        </pc:spChg>
        <pc:spChg chg="add mod">
          <ac:chgData name="松本 重貴" userId="0ecbcc5dd1ad44a6" providerId="LiveId" clId="{49A86AEE-DFEF-4886-906F-5FF788FC7BF9}" dt="2019-11-12T01:22:40.170" v="1832" actId="1582"/>
          <ac:spMkLst>
            <pc:docMk/>
            <pc:sldMk cId="2244592206" sldId="774"/>
            <ac:spMk id="25" creationId="{D2FE1CE0-2204-4C28-A5CA-326AC67A479A}"/>
          </ac:spMkLst>
        </pc:spChg>
        <pc:spChg chg="add mod">
          <ac:chgData name="松本 重貴" userId="0ecbcc5dd1ad44a6" providerId="LiveId" clId="{49A86AEE-DFEF-4886-906F-5FF788FC7BF9}" dt="2019-11-12T01:13:13.628" v="1555" actId="1038"/>
          <ac:spMkLst>
            <pc:docMk/>
            <pc:sldMk cId="2244592206" sldId="774"/>
            <ac:spMk id="26" creationId="{4C364FC9-1284-4F6F-A070-6F2AA0A0C220}"/>
          </ac:spMkLst>
        </pc:spChg>
        <pc:spChg chg="add mod">
          <ac:chgData name="松本 重貴" userId="0ecbcc5dd1ad44a6" providerId="LiveId" clId="{49A86AEE-DFEF-4886-906F-5FF788FC7BF9}" dt="2019-11-12T01:13:13.628" v="1555" actId="1038"/>
          <ac:spMkLst>
            <pc:docMk/>
            <pc:sldMk cId="2244592206" sldId="774"/>
            <ac:spMk id="27" creationId="{5EBBCC5D-80CE-493C-90DB-13D0ADF1D9F8}"/>
          </ac:spMkLst>
        </pc:spChg>
        <pc:spChg chg="add mod">
          <ac:chgData name="松本 重貴" userId="0ecbcc5dd1ad44a6" providerId="LiveId" clId="{49A86AEE-DFEF-4886-906F-5FF788FC7BF9}" dt="2019-11-12T01:26:49.896" v="1865" actId="20577"/>
          <ac:spMkLst>
            <pc:docMk/>
            <pc:sldMk cId="2244592206" sldId="774"/>
            <ac:spMk id="31" creationId="{7A2343DA-CB83-48AC-9A1E-A0DD9EAB2B01}"/>
          </ac:spMkLst>
        </pc:spChg>
        <pc:spChg chg="add mod">
          <ac:chgData name="松本 重貴" userId="0ecbcc5dd1ad44a6" providerId="LiveId" clId="{49A86AEE-DFEF-4886-906F-5FF788FC7BF9}" dt="2019-11-12T01:34:25.100" v="2075" actId="1035"/>
          <ac:spMkLst>
            <pc:docMk/>
            <pc:sldMk cId="2244592206" sldId="774"/>
            <ac:spMk id="32" creationId="{ADF81A90-EBF5-4793-BD42-80B1F8F20567}"/>
          </ac:spMkLst>
        </pc:spChg>
        <pc:spChg chg="add mod">
          <ac:chgData name="松本 重貴" userId="0ecbcc5dd1ad44a6" providerId="LiveId" clId="{49A86AEE-DFEF-4886-906F-5FF788FC7BF9}" dt="2019-11-21T01:39:04.898" v="13719" actId="20577"/>
          <ac:spMkLst>
            <pc:docMk/>
            <pc:sldMk cId="2244592206" sldId="774"/>
            <ac:spMk id="35" creationId="{7561AB63-CF5B-45F7-8851-7B4603BF497F}"/>
          </ac:spMkLst>
        </pc:spChg>
        <pc:grpChg chg="add del mod">
          <ac:chgData name="松本 重貴" userId="0ecbcc5dd1ad44a6" providerId="LiveId" clId="{49A86AEE-DFEF-4886-906F-5FF788FC7BF9}" dt="2019-11-11T07:15:59.230" v="1146" actId="165"/>
          <ac:grpSpMkLst>
            <pc:docMk/>
            <pc:sldMk cId="2244592206" sldId="774"/>
            <ac:grpSpMk id="14" creationId="{2E04E858-6BAE-431A-8520-EC4690D706A5}"/>
          </ac:grpSpMkLst>
        </pc:grpChg>
        <pc:grpChg chg="add del mod">
          <ac:chgData name="松本 重貴" userId="0ecbcc5dd1ad44a6" providerId="LiveId" clId="{49A86AEE-DFEF-4886-906F-5FF788FC7BF9}" dt="2019-11-11T07:14:23.816" v="1088" actId="165"/>
          <ac:grpSpMkLst>
            <pc:docMk/>
            <pc:sldMk cId="2244592206" sldId="774"/>
            <ac:grpSpMk id="15" creationId="{CA9D8623-1F17-4195-805D-C395D4E7B863}"/>
          </ac:grpSpMkLst>
        </pc:grpChg>
        <pc:cxnChg chg="add mod topLvl">
          <ac:chgData name="松本 重貴" userId="0ecbcc5dd1ad44a6" providerId="LiveId" clId="{49A86AEE-DFEF-4886-906F-5FF788FC7BF9}" dt="2019-11-12T01:13:13.628" v="1555" actId="1038"/>
          <ac:cxnSpMkLst>
            <pc:docMk/>
            <pc:sldMk cId="2244592206" sldId="774"/>
            <ac:cxnSpMk id="6" creationId="{B678ADA0-F5EA-425C-8212-14C12C6A8DBD}"/>
          </ac:cxnSpMkLst>
        </pc:cxnChg>
        <pc:cxnChg chg="add mod topLvl">
          <ac:chgData name="松本 重貴" userId="0ecbcc5dd1ad44a6" providerId="LiveId" clId="{49A86AEE-DFEF-4886-906F-5FF788FC7BF9}" dt="2019-11-12T01:13:13.628" v="1555" actId="1038"/>
          <ac:cxnSpMkLst>
            <pc:docMk/>
            <pc:sldMk cId="2244592206" sldId="774"/>
            <ac:cxnSpMk id="7" creationId="{F4C0CF56-8A7F-4F80-9A09-95E6B38FEED0}"/>
          </ac:cxnSpMkLst>
        </pc:cxnChg>
        <pc:cxnChg chg="add mod topLvl">
          <ac:chgData name="松本 重貴" userId="0ecbcc5dd1ad44a6" providerId="LiveId" clId="{49A86AEE-DFEF-4886-906F-5FF788FC7BF9}" dt="2019-11-12T01:13:13.628" v="1555" actId="1038"/>
          <ac:cxnSpMkLst>
            <pc:docMk/>
            <pc:sldMk cId="2244592206" sldId="774"/>
            <ac:cxnSpMk id="8" creationId="{5B78A102-50C1-4DEE-A40E-6DEA9C2E3A09}"/>
          </ac:cxnSpMkLst>
        </pc:cxnChg>
        <pc:cxnChg chg="add mod topLvl">
          <ac:chgData name="松本 重貴" userId="0ecbcc5dd1ad44a6" providerId="LiveId" clId="{49A86AEE-DFEF-4886-906F-5FF788FC7BF9}" dt="2019-11-12T01:13:13.628" v="1555" actId="1038"/>
          <ac:cxnSpMkLst>
            <pc:docMk/>
            <pc:sldMk cId="2244592206" sldId="774"/>
            <ac:cxnSpMk id="9" creationId="{F1674CED-0730-404F-80CA-79D9C9702C6C}"/>
          </ac:cxnSpMkLst>
        </pc:cxnChg>
        <pc:cxnChg chg="del mod topLvl">
          <ac:chgData name="松本 重貴" userId="0ecbcc5dd1ad44a6" providerId="LiveId" clId="{49A86AEE-DFEF-4886-906F-5FF788FC7BF9}" dt="2019-11-11T07:14:33.357" v="1091" actId="478"/>
          <ac:cxnSpMkLst>
            <pc:docMk/>
            <pc:sldMk cId="2244592206" sldId="774"/>
            <ac:cxnSpMk id="17" creationId="{150367D0-184C-4E54-A090-5CB78D129367}"/>
          </ac:cxnSpMkLst>
        </pc:cxnChg>
        <pc:cxnChg chg="mod topLvl">
          <ac:chgData name="松本 重貴" userId="0ecbcc5dd1ad44a6" providerId="LiveId" clId="{49A86AEE-DFEF-4886-906F-5FF788FC7BF9}" dt="2019-11-12T01:13:13.628" v="1555" actId="1038"/>
          <ac:cxnSpMkLst>
            <pc:docMk/>
            <pc:sldMk cId="2244592206" sldId="774"/>
            <ac:cxnSpMk id="18" creationId="{23C52BBE-EFC1-4C5E-8654-C6958A507F37}"/>
          </ac:cxnSpMkLst>
        </pc:cxnChg>
        <pc:cxnChg chg="mod topLvl">
          <ac:chgData name="松本 重貴" userId="0ecbcc5dd1ad44a6" providerId="LiveId" clId="{49A86AEE-DFEF-4886-906F-5FF788FC7BF9}" dt="2019-11-12T01:13:13.628" v="1555" actId="1038"/>
          <ac:cxnSpMkLst>
            <pc:docMk/>
            <pc:sldMk cId="2244592206" sldId="774"/>
            <ac:cxnSpMk id="19" creationId="{DDAF3316-7EC9-4A9E-B40A-0D4862D9EA79}"/>
          </ac:cxnSpMkLst>
        </pc:cxnChg>
        <pc:cxnChg chg="mod topLvl">
          <ac:chgData name="松本 重貴" userId="0ecbcc5dd1ad44a6" providerId="LiveId" clId="{49A86AEE-DFEF-4886-906F-5FF788FC7BF9}" dt="2019-11-12T01:13:13.628" v="1555" actId="1038"/>
          <ac:cxnSpMkLst>
            <pc:docMk/>
            <pc:sldMk cId="2244592206" sldId="774"/>
            <ac:cxnSpMk id="20" creationId="{E3C046E5-EC6D-49F7-BC60-6CE59FB4F8D5}"/>
          </ac:cxnSpMkLst>
        </pc:cxnChg>
        <pc:cxnChg chg="add mod">
          <ac:chgData name="松本 重貴" userId="0ecbcc5dd1ad44a6" providerId="LiveId" clId="{49A86AEE-DFEF-4886-906F-5FF788FC7BF9}" dt="2019-11-12T01:19:10.575" v="1801" actId="1035"/>
          <ac:cxnSpMkLst>
            <pc:docMk/>
            <pc:sldMk cId="2244592206" sldId="774"/>
            <ac:cxnSpMk id="29" creationId="{1B18E48B-90B3-430E-8908-6D07053845F2}"/>
          </ac:cxnSpMkLst>
        </pc:cxnChg>
        <pc:cxnChg chg="add mod">
          <ac:chgData name="松本 重貴" userId="0ecbcc5dd1ad44a6" providerId="LiveId" clId="{49A86AEE-DFEF-4886-906F-5FF788FC7BF9}" dt="2019-11-12T01:27:08.739" v="1867" actId="14100"/>
          <ac:cxnSpMkLst>
            <pc:docMk/>
            <pc:sldMk cId="2244592206" sldId="774"/>
            <ac:cxnSpMk id="30" creationId="{E6409ABD-EF3A-4EA4-982D-C06E8799408D}"/>
          </ac:cxnSpMkLst>
        </pc:cxnChg>
      </pc:sldChg>
      <pc:sldChg chg="addSp modSp modTransition modAnim">
        <pc:chgData name="松本 重貴" userId="0ecbcc5dd1ad44a6" providerId="LiveId" clId="{49A86AEE-DFEF-4886-906F-5FF788FC7BF9}" dt="2019-11-21T01:39:09.430" v="13721" actId="20577"/>
        <pc:sldMkLst>
          <pc:docMk/>
          <pc:sldMk cId="1968691663" sldId="775"/>
        </pc:sldMkLst>
        <pc:spChg chg="mod">
          <ac:chgData name="松本 重貴" userId="0ecbcc5dd1ad44a6" providerId="LiveId" clId="{49A86AEE-DFEF-4886-906F-5FF788FC7BF9}" dt="2019-11-14T01:31:18.812" v="3786" actId="14100"/>
          <ac:spMkLst>
            <pc:docMk/>
            <pc:sldMk cId="1968691663" sldId="775"/>
            <ac:spMk id="49" creationId="{C6BEE55B-F00C-4D7F-BF57-BFCB5473964A}"/>
          </ac:spMkLst>
        </pc:spChg>
        <pc:spChg chg="add mod">
          <ac:chgData name="松本 重貴" userId="0ecbcc5dd1ad44a6" providerId="LiveId" clId="{49A86AEE-DFEF-4886-906F-5FF788FC7BF9}" dt="2019-11-14T01:31:10.393" v="3783" actId="1035"/>
          <ac:spMkLst>
            <pc:docMk/>
            <pc:sldMk cId="1968691663" sldId="775"/>
            <ac:spMk id="53" creationId="{C0087553-FCD9-41A1-8DF7-F4ED0C00B5CA}"/>
          </ac:spMkLst>
        </pc:spChg>
        <pc:spChg chg="mod">
          <ac:chgData name="松本 重貴" userId="0ecbcc5dd1ad44a6" providerId="LiveId" clId="{49A86AEE-DFEF-4886-906F-5FF788FC7BF9}" dt="2019-11-21T01:39:09.430" v="13721" actId="20577"/>
          <ac:spMkLst>
            <pc:docMk/>
            <pc:sldMk cId="1968691663" sldId="775"/>
            <ac:spMk id="101" creationId="{CC8D497C-FD08-4CDF-B06D-991E3D99AE47}"/>
          </ac:spMkLst>
        </pc:spChg>
      </pc:sldChg>
      <pc:sldChg chg="addSp delSp modSp modTransition modAnim">
        <pc:chgData name="松本 重貴" userId="0ecbcc5dd1ad44a6" providerId="LiveId" clId="{49A86AEE-DFEF-4886-906F-5FF788FC7BF9}" dt="2019-11-22T01:26:28.849" v="13896"/>
        <pc:sldMkLst>
          <pc:docMk/>
          <pc:sldMk cId="1966805133" sldId="776"/>
        </pc:sldMkLst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2" creationId="{16A04E0A-58C7-4488-B02B-300946E68C5D}"/>
          </ac:spMkLst>
        </pc:spChg>
        <pc:spChg chg="add mod">
          <ac:chgData name="松本 重貴" userId="0ecbcc5dd1ad44a6" providerId="LiveId" clId="{49A86AEE-DFEF-4886-906F-5FF788FC7BF9}" dt="2019-11-19T01:27:34.037" v="11910" actId="207"/>
          <ac:spMkLst>
            <pc:docMk/>
            <pc:sldMk cId="1966805133" sldId="776"/>
            <ac:spMk id="2" creationId="{901F2397-BAFD-446E-9164-CC63AFA5194B}"/>
          </ac:spMkLst>
        </pc:spChg>
        <pc:spChg chg="add mod">
          <ac:chgData name="松本 重貴" userId="0ecbcc5dd1ad44a6" providerId="LiveId" clId="{49A86AEE-DFEF-4886-906F-5FF788FC7BF9}" dt="2019-11-18T01:07:23.503" v="10835" actId="1035"/>
          <ac:spMkLst>
            <pc:docMk/>
            <pc:sldMk cId="1966805133" sldId="776"/>
            <ac:spMk id="4" creationId="{CD2D5491-F9AF-4FD3-9CB4-6855448001E2}"/>
          </ac:spMkLst>
        </pc:spChg>
        <pc:spChg chg="add mod">
          <ac:chgData name="松本 重貴" userId="0ecbcc5dd1ad44a6" providerId="LiveId" clId="{49A86AEE-DFEF-4886-906F-5FF788FC7BF9}" dt="2019-11-22T01:25:51.613" v="13889" actId="6549"/>
          <ac:spMkLst>
            <pc:docMk/>
            <pc:sldMk cId="1966805133" sldId="776"/>
            <ac:spMk id="7" creationId="{D430935B-8870-4CC1-B43F-F10E9DE4E283}"/>
          </ac:spMkLst>
        </pc:spChg>
        <pc:spChg chg="add mod">
          <ac:chgData name="松本 重貴" userId="0ecbcc5dd1ad44a6" providerId="LiveId" clId="{49A86AEE-DFEF-4886-906F-5FF788FC7BF9}" dt="2019-11-19T01:26:40.474" v="11866" actId="20577"/>
          <ac:spMkLst>
            <pc:docMk/>
            <pc:sldMk cId="1966805133" sldId="776"/>
            <ac:spMk id="8" creationId="{32391D02-C6DC-4FD0-AD7C-671E861D00C7}"/>
          </ac:spMkLst>
        </pc:spChg>
        <pc:spChg chg="add mod">
          <ac:chgData name="松本 重貴" userId="0ecbcc5dd1ad44a6" providerId="LiveId" clId="{49A86AEE-DFEF-4886-906F-5FF788FC7BF9}" dt="2019-11-22T01:24:00.635" v="13851" actId="207"/>
          <ac:spMkLst>
            <pc:docMk/>
            <pc:sldMk cId="1966805133" sldId="776"/>
            <ac:spMk id="9" creationId="{432CBDA3-EF23-43D0-BB68-824B634F1EEE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45" creationId="{30F3AED0-7072-41BF-AF4D-48BB6A7C3E23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47" creationId="{1CAD8479-9B39-46E2-B148-854A7E1BAFCD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49" creationId="{C6BEE55B-F00C-4D7F-BF57-BFCB5473964A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50" creationId="{8842DCA6-191E-4E4F-AF9A-69AC1DA0A32B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52" creationId="{702A59D3-68CA-4226-9D6B-9F2182F5C299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54" creationId="{DFB96585-DADA-4829-87BF-6A8AE14D8F08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56" creationId="{E041B5FF-7C37-46DA-B698-173BF9C446A2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58" creationId="{42D48846-A5C5-42C3-9626-BB8A198CE23C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61" creationId="{1F59C8C1-63EC-466D-B0B9-1D8D484A2B68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62" creationId="{C9CF38F6-77C5-45E8-9AD9-BD5CAACEFBB7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63" creationId="{461CDBF4-8124-43EB-B43E-8354A341D453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65" creationId="{5443FAE9-5590-4479-99D7-B2165C1B6544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66" creationId="{67171D1C-2996-440F-A4D4-95E44B1AB67D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68" creationId="{17A8FA5A-DF51-4655-8457-F0FB379281A1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69" creationId="{B9B5ED9B-E858-407B-8B7C-A86C2FD62EDB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71" creationId="{3BB5BD3B-A6B4-44A2-97CC-0AC5EA735C16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73" creationId="{59814475-C180-43CE-BBBC-83674AFD1B56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74" creationId="{9FC07CB6-EF6C-45E8-B64F-A5831762D71D}"/>
          </ac:spMkLst>
        </pc:spChg>
        <pc:spChg chg="mod">
          <ac:chgData name="松本 重貴" userId="0ecbcc5dd1ad44a6" providerId="LiveId" clId="{49A86AEE-DFEF-4886-906F-5FF788FC7BF9}" dt="2019-11-12T01:42:35.532" v="2133" actId="1038"/>
          <ac:spMkLst>
            <pc:docMk/>
            <pc:sldMk cId="1966805133" sldId="776"/>
            <ac:spMk id="75" creationId="{2DEF1C87-CA6A-4935-BDF0-E10B51C6DB7F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79" creationId="{92629557-3F61-4F43-9118-880A65221167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81" creationId="{C32669F3-C7E7-47DC-BE75-1C68BE8D454E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83" creationId="{19BDBD33-9BB3-4097-B08C-F6546F601DB3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85" creationId="{F39630DC-F5D0-4817-8F08-71333E95B918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86" creationId="{BE78E607-2001-415F-B56B-0954680F4F42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90" creationId="{558B644B-2AA5-4ABB-928E-2A8B69546451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91" creationId="{74060742-1873-4036-A312-338CDBACF9F4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95" creationId="{96A51203-189F-4687-8E6A-DD188448899B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96" creationId="{82101803-BC69-4282-96D2-C5262E1C4D4B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99" creationId="{F35C50A0-D854-40F8-9584-518A4883D258}"/>
          </ac:spMkLst>
        </pc:spChg>
        <pc:spChg chg="mod">
          <ac:chgData name="松本 重貴" userId="0ecbcc5dd1ad44a6" providerId="LiveId" clId="{49A86AEE-DFEF-4886-906F-5FF788FC7BF9}" dt="2019-11-21T01:39:15.964" v="13723" actId="20577"/>
          <ac:spMkLst>
            <pc:docMk/>
            <pc:sldMk cId="1966805133" sldId="776"/>
            <ac:spMk id="101" creationId="{CC8D497C-FD08-4CDF-B06D-991E3D99AE47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102" creationId="{8E24CCB5-A89B-47F4-BF48-2451DB1D9AED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107" creationId="{B265717E-F76E-4B8A-B2D3-C146B6BB469B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112" creationId="{1C472A57-031A-4A37-A65A-3E69BF339B85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117" creationId="{586C0467-C8E6-4CF4-BAFD-0356693B89F7}"/>
          </ac:spMkLst>
        </pc:spChg>
        <pc:spChg chg="del">
          <ac:chgData name="松本 重貴" userId="0ecbcc5dd1ad44a6" providerId="LiveId" clId="{49A86AEE-DFEF-4886-906F-5FF788FC7BF9}" dt="2019-11-12T01:40:35.813" v="2079" actId="478"/>
          <ac:spMkLst>
            <pc:docMk/>
            <pc:sldMk cId="1966805133" sldId="776"/>
            <ac:spMk id="127" creationId="{73A65073-5165-4A19-AACA-C7B76645798C}"/>
          </ac:spMkLst>
        </pc:spChg>
        <pc:picChg chg="add del">
          <ac:chgData name="松本 重貴" userId="0ecbcc5dd1ad44a6" providerId="LiveId" clId="{49A86AEE-DFEF-4886-906F-5FF788FC7BF9}" dt="2019-11-18T00:45:15.270" v="9884" actId="478"/>
          <ac:picMkLst>
            <pc:docMk/>
            <pc:sldMk cId="1966805133" sldId="776"/>
            <ac:picMk id="2" creationId="{0C48041C-68AA-49C6-974D-6A02738010CA}"/>
          </ac:picMkLst>
        </pc:picChg>
        <pc:picChg chg="add mod">
          <ac:chgData name="松本 重貴" userId="0ecbcc5dd1ad44a6" providerId="LiveId" clId="{49A86AEE-DFEF-4886-906F-5FF788FC7BF9}" dt="2019-11-18T01:07:18.012" v="10821" actId="14100"/>
          <ac:picMkLst>
            <pc:docMk/>
            <pc:sldMk cId="1966805133" sldId="776"/>
            <ac:picMk id="3" creationId="{A12270AC-0B46-4AE1-8E04-1F6CDD63C1A6}"/>
          </ac:picMkLst>
        </pc:picChg>
        <pc:picChg chg="add mod ord modCrop">
          <ac:chgData name="松本 重貴" userId="0ecbcc5dd1ad44a6" providerId="LiveId" clId="{49A86AEE-DFEF-4886-906F-5FF788FC7BF9}" dt="2019-11-22T01:24:48.623" v="13880" actId="1035"/>
          <ac:picMkLst>
            <pc:docMk/>
            <pc:sldMk cId="1966805133" sldId="776"/>
            <ac:picMk id="5" creationId="{605AA4AB-CEE3-4C90-8236-57BEB78B3E0B}"/>
          </ac:picMkLst>
        </pc:picChg>
        <pc:picChg chg="add del">
          <ac:chgData name="松本 重貴" userId="0ecbcc5dd1ad44a6" providerId="LiveId" clId="{49A86AEE-DFEF-4886-906F-5FF788FC7BF9}" dt="2019-11-20T00:39:18.095" v="11941"/>
          <ac:picMkLst>
            <pc:docMk/>
            <pc:sldMk cId="1966805133" sldId="776"/>
            <ac:picMk id="5" creationId="{FA621FAD-30E5-4094-A6FA-217A33B9E4C2}"/>
          </ac:picMkLst>
        </pc:picChg>
        <pc:picChg chg="add del">
          <ac:chgData name="松本 重貴" userId="0ecbcc5dd1ad44a6" providerId="LiveId" clId="{49A86AEE-DFEF-4886-906F-5FF788FC7BF9}" dt="2019-11-22T01:21:12.738" v="13733" actId="478"/>
          <ac:picMkLst>
            <pc:docMk/>
            <pc:sldMk cId="1966805133" sldId="776"/>
            <ac:picMk id="6" creationId="{5248D516-D699-41C3-9436-84A78F5A8BD0}"/>
          </ac:picMkLst>
        </pc:picChg>
        <pc:picChg chg="add del mod">
          <ac:chgData name="松本 重貴" userId="0ecbcc5dd1ad44a6" providerId="LiveId" clId="{49A86AEE-DFEF-4886-906F-5FF788FC7BF9}" dt="2019-11-20T00:39:24.490" v="11944" actId="478"/>
          <ac:picMkLst>
            <pc:docMk/>
            <pc:sldMk cId="1966805133" sldId="776"/>
            <ac:picMk id="6" creationId="{908D6F68-F66C-444B-B068-BC6BCF44434F}"/>
          </ac:picMkLst>
        </pc:picChg>
        <pc:picChg chg="add mod ord modCrop">
          <ac:chgData name="松本 重貴" userId="0ecbcc5dd1ad44a6" providerId="LiveId" clId="{49A86AEE-DFEF-4886-906F-5FF788FC7BF9}" dt="2019-11-20T00:44:02.587" v="12102" actId="1035"/>
          <ac:picMkLst>
            <pc:docMk/>
            <pc:sldMk cId="1966805133" sldId="776"/>
            <ac:picMk id="10" creationId="{5ABCBDB1-8F74-4C8D-A77E-7B216B58838F}"/>
          </ac:picMkLst>
        </pc:picChg>
        <pc:picChg chg="add mod ord modCrop">
          <ac:chgData name="松本 重貴" userId="0ecbcc5dd1ad44a6" providerId="LiveId" clId="{49A86AEE-DFEF-4886-906F-5FF788FC7BF9}" dt="2019-11-22T01:24:36.241" v="13870" actId="1036"/>
          <ac:picMkLst>
            <pc:docMk/>
            <pc:sldMk cId="1966805133" sldId="776"/>
            <ac:picMk id="11" creationId="{51BB0ECB-D506-4437-8718-25363CDFAEE2}"/>
          </ac:picMkLst>
        </pc:picChg>
        <pc:cxnChg chg="del mod">
          <ac:chgData name="松本 重貴" userId="0ecbcc5dd1ad44a6" providerId="LiveId" clId="{49A86AEE-DFEF-4886-906F-5FF788FC7BF9}" dt="2019-11-12T01:40:35.813" v="2079" actId="478"/>
          <ac:cxnSpMkLst>
            <pc:docMk/>
            <pc:sldMk cId="1966805133" sldId="776"/>
            <ac:cxnSpMk id="48" creationId="{B4F405E7-825D-4DD6-B728-39287C850004}"/>
          </ac:cxnSpMkLst>
        </pc:cxnChg>
        <pc:cxnChg chg="del mod">
          <ac:chgData name="松本 重貴" userId="0ecbcc5dd1ad44a6" providerId="LiveId" clId="{49A86AEE-DFEF-4886-906F-5FF788FC7BF9}" dt="2019-11-12T01:40:35.813" v="2079" actId="478"/>
          <ac:cxnSpMkLst>
            <pc:docMk/>
            <pc:sldMk cId="1966805133" sldId="776"/>
            <ac:cxnSpMk id="51" creationId="{F8030C35-978A-4A76-9883-061BCA96544F}"/>
          </ac:cxnSpMkLst>
        </pc:cxnChg>
        <pc:cxnChg chg="del mod">
          <ac:chgData name="松本 重貴" userId="0ecbcc5dd1ad44a6" providerId="LiveId" clId="{49A86AEE-DFEF-4886-906F-5FF788FC7BF9}" dt="2019-11-12T01:40:35.813" v="2079" actId="478"/>
          <ac:cxnSpMkLst>
            <pc:docMk/>
            <pc:sldMk cId="1966805133" sldId="776"/>
            <ac:cxnSpMk id="57" creationId="{BDB01035-FB28-4119-A41D-CAB9F333A437}"/>
          </ac:cxnSpMkLst>
        </pc:cxnChg>
        <pc:cxnChg chg="del mod">
          <ac:chgData name="松本 重貴" userId="0ecbcc5dd1ad44a6" providerId="LiveId" clId="{49A86AEE-DFEF-4886-906F-5FF788FC7BF9}" dt="2019-11-12T01:40:35.813" v="2079" actId="478"/>
          <ac:cxnSpMkLst>
            <pc:docMk/>
            <pc:sldMk cId="1966805133" sldId="776"/>
            <ac:cxnSpMk id="60" creationId="{16E9AA6F-D5BF-44A7-B0FB-06039C91C00A}"/>
          </ac:cxnSpMkLst>
        </pc:cxnChg>
        <pc:cxnChg chg="del">
          <ac:chgData name="松本 重貴" userId="0ecbcc5dd1ad44a6" providerId="LiveId" clId="{49A86AEE-DFEF-4886-906F-5FF788FC7BF9}" dt="2019-11-12T01:40:35.813" v="2079" actId="478"/>
          <ac:cxnSpMkLst>
            <pc:docMk/>
            <pc:sldMk cId="1966805133" sldId="776"/>
            <ac:cxnSpMk id="67" creationId="{F6A3C0D1-7993-426D-B3B1-F086C8A9A7F5}"/>
          </ac:cxnSpMkLst>
        </pc:cxnChg>
        <pc:cxnChg chg="del mod">
          <ac:chgData name="松本 重貴" userId="0ecbcc5dd1ad44a6" providerId="LiveId" clId="{49A86AEE-DFEF-4886-906F-5FF788FC7BF9}" dt="2019-11-12T01:40:35.813" v="2079" actId="478"/>
          <ac:cxnSpMkLst>
            <pc:docMk/>
            <pc:sldMk cId="1966805133" sldId="776"/>
            <ac:cxnSpMk id="70" creationId="{E3CF37CF-683A-461C-BA03-6A35BEFF3930}"/>
          </ac:cxnSpMkLst>
        </pc:cxnChg>
        <pc:cxnChg chg="del mod">
          <ac:chgData name="松本 重貴" userId="0ecbcc5dd1ad44a6" providerId="LiveId" clId="{49A86AEE-DFEF-4886-906F-5FF788FC7BF9}" dt="2019-11-12T01:40:35.813" v="2079" actId="478"/>
          <ac:cxnSpMkLst>
            <pc:docMk/>
            <pc:sldMk cId="1966805133" sldId="776"/>
            <ac:cxnSpMk id="72" creationId="{000B72D5-0303-4F37-8EE8-0A5010E94863}"/>
          </ac:cxnSpMkLst>
        </pc:cxnChg>
        <pc:cxnChg chg="del">
          <ac:chgData name="松本 重貴" userId="0ecbcc5dd1ad44a6" providerId="LiveId" clId="{49A86AEE-DFEF-4886-906F-5FF788FC7BF9}" dt="2019-11-12T01:40:35.813" v="2079" actId="478"/>
          <ac:cxnSpMkLst>
            <pc:docMk/>
            <pc:sldMk cId="1966805133" sldId="776"/>
            <ac:cxnSpMk id="82" creationId="{A5F1F689-1ABE-4972-92CB-84EBFD88BB39}"/>
          </ac:cxnSpMkLst>
        </pc:cxnChg>
        <pc:cxnChg chg="del mod">
          <ac:chgData name="松本 重貴" userId="0ecbcc5dd1ad44a6" providerId="LiveId" clId="{49A86AEE-DFEF-4886-906F-5FF788FC7BF9}" dt="2019-11-12T01:40:35.813" v="2079" actId="478"/>
          <ac:cxnSpMkLst>
            <pc:docMk/>
            <pc:sldMk cId="1966805133" sldId="776"/>
            <ac:cxnSpMk id="87" creationId="{8563A2A2-D006-4090-9232-5585127B3767}"/>
          </ac:cxnSpMkLst>
        </pc:cxnChg>
        <pc:cxnChg chg="del mod">
          <ac:chgData name="松本 重貴" userId="0ecbcc5dd1ad44a6" providerId="LiveId" clId="{49A86AEE-DFEF-4886-906F-5FF788FC7BF9}" dt="2019-11-12T01:40:35.813" v="2079" actId="478"/>
          <ac:cxnSpMkLst>
            <pc:docMk/>
            <pc:sldMk cId="1966805133" sldId="776"/>
            <ac:cxnSpMk id="92" creationId="{C27F600C-9059-49C4-8643-D575BF37C64A}"/>
          </ac:cxnSpMkLst>
        </pc:cxnChg>
        <pc:cxnChg chg="del">
          <ac:chgData name="松本 重貴" userId="0ecbcc5dd1ad44a6" providerId="LiveId" clId="{49A86AEE-DFEF-4886-906F-5FF788FC7BF9}" dt="2019-11-12T01:40:35.813" v="2079" actId="478"/>
          <ac:cxnSpMkLst>
            <pc:docMk/>
            <pc:sldMk cId="1966805133" sldId="776"/>
            <ac:cxnSpMk id="97" creationId="{D85F5DAB-D846-4153-8BB8-101FE6F5F60B}"/>
          </ac:cxnSpMkLst>
        </pc:cxnChg>
      </pc:sldChg>
      <pc:sldChg chg="addSp delSp modSp modTransition addAnim delAnim modAnim">
        <pc:chgData name="松本 重貴" userId="0ecbcc5dd1ad44a6" providerId="LiveId" clId="{49A86AEE-DFEF-4886-906F-5FF788FC7BF9}" dt="2019-11-21T01:39:25.041" v="13725" actId="20577"/>
        <pc:sldMkLst>
          <pc:docMk/>
          <pc:sldMk cId="1196974362" sldId="777"/>
        </pc:sldMkLst>
        <pc:spChg chg="add del">
          <ac:chgData name="松本 重貴" userId="0ecbcc5dd1ad44a6" providerId="LiveId" clId="{49A86AEE-DFEF-4886-906F-5FF788FC7BF9}" dt="2019-11-13T00:43:57.124" v="2306"/>
          <ac:spMkLst>
            <pc:docMk/>
            <pc:sldMk cId="1196974362" sldId="777"/>
            <ac:spMk id="2" creationId="{A02CF011-9751-4469-8752-33CB37823437}"/>
          </ac:spMkLst>
        </pc:spChg>
        <pc:spChg chg="add mod ord topLvl">
          <ac:chgData name="松本 重貴" userId="0ecbcc5dd1ad44a6" providerId="LiveId" clId="{49A86AEE-DFEF-4886-906F-5FF788FC7BF9}" dt="2019-11-14T01:36:30.531" v="3844" actId="164"/>
          <ac:spMkLst>
            <pc:docMk/>
            <pc:sldMk cId="1196974362" sldId="777"/>
            <ac:spMk id="3" creationId="{6262B0A7-7F13-4893-A077-7EB3021A6944}"/>
          </ac:spMkLst>
        </pc:spChg>
        <pc:spChg chg="add mod">
          <ac:chgData name="松本 重貴" userId="0ecbcc5dd1ad44a6" providerId="LiveId" clId="{49A86AEE-DFEF-4886-906F-5FF788FC7BF9}" dt="2019-11-13T00:59:15.604" v="2394" actId="207"/>
          <ac:spMkLst>
            <pc:docMk/>
            <pc:sldMk cId="1196974362" sldId="777"/>
            <ac:spMk id="4" creationId="{501438CC-6E10-4BFF-88B0-F7B9B6BA3D65}"/>
          </ac:spMkLst>
        </pc:spChg>
        <pc:spChg chg="add mod topLvl">
          <ac:chgData name="松本 重貴" userId="0ecbcc5dd1ad44a6" providerId="LiveId" clId="{49A86AEE-DFEF-4886-906F-5FF788FC7BF9}" dt="2019-11-14T01:36:30.531" v="3844" actId="164"/>
          <ac:spMkLst>
            <pc:docMk/>
            <pc:sldMk cId="1196974362" sldId="777"/>
            <ac:spMk id="22" creationId="{0CDA6D35-8D8A-4630-B88E-27191C66BE46}"/>
          </ac:spMkLst>
        </pc:spChg>
        <pc:spChg chg="add mod topLvl">
          <ac:chgData name="松本 重貴" userId="0ecbcc5dd1ad44a6" providerId="LiveId" clId="{49A86AEE-DFEF-4886-906F-5FF788FC7BF9}" dt="2019-11-14T01:36:30.531" v="3844" actId="164"/>
          <ac:spMkLst>
            <pc:docMk/>
            <pc:sldMk cId="1196974362" sldId="777"/>
            <ac:spMk id="24" creationId="{FF3B99C8-FDA6-4F47-A0BF-3ED823600A79}"/>
          </ac:spMkLst>
        </pc:spChg>
        <pc:spChg chg="add mod topLvl">
          <ac:chgData name="松本 重貴" userId="0ecbcc5dd1ad44a6" providerId="LiveId" clId="{49A86AEE-DFEF-4886-906F-5FF788FC7BF9}" dt="2019-11-14T01:36:30.531" v="3844" actId="164"/>
          <ac:spMkLst>
            <pc:docMk/>
            <pc:sldMk cId="1196974362" sldId="777"/>
            <ac:spMk id="25" creationId="{1A565011-9490-4BAD-A30E-ADE5A4803C58}"/>
          </ac:spMkLst>
        </pc:spChg>
        <pc:spChg chg="add mod topLvl">
          <ac:chgData name="松本 重貴" userId="0ecbcc5dd1ad44a6" providerId="LiveId" clId="{49A86AEE-DFEF-4886-906F-5FF788FC7BF9}" dt="2019-11-14T01:36:30.531" v="3844" actId="164"/>
          <ac:spMkLst>
            <pc:docMk/>
            <pc:sldMk cId="1196974362" sldId="777"/>
            <ac:spMk id="26" creationId="{59FF35D6-DED8-4B0F-80CC-57CC848B339F}"/>
          </ac:spMkLst>
        </pc:spChg>
        <pc:spChg chg="add mod topLvl">
          <ac:chgData name="松本 重貴" userId="0ecbcc5dd1ad44a6" providerId="LiveId" clId="{49A86AEE-DFEF-4886-906F-5FF788FC7BF9}" dt="2019-11-14T01:36:30.531" v="3844" actId="164"/>
          <ac:spMkLst>
            <pc:docMk/>
            <pc:sldMk cId="1196974362" sldId="777"/>
            <ac:spMk id="32" creationId="{FF2F1A30-CC70-410F-BA49-9C4FDA376C23}"/>
          </ac:spMkLst>
        </pc:spChg>
        <pc:spChg chg="add mod">
          <ac:chgData name="松本 重貴" userId="0ecbcc5dd1ad44a6" providerId="LiveId" clId="{49A86AEE-DFEF-4886-906F-5FF788FC7BF9}" dt="2019-11-14T01:36:21.461" v="3842" actId="164"/>
          <ac:spMkLst>
            <pc:docMk/>
            <pc:sldMk cId="1196974362" sldId="777"/>
            <ac:spMk id="33" creationId="{4A5D4B3B-A8EC-471D-A95B-214791A71BE5}"/>
          </ac:spMkLst>
        </pc:spChg>
        <pc:spChg chg="add del mod">
          <ac:chgData name="松本 重貴" userId="0ecbcc5dd1ad44a6" providerId="LiveId" clId="{49A86AEE-DFEF-4886-906F-5FF788FC7BF9}" dt="2019-11-13T01:05:34.667" v="2563" actId="478"/>
          <ac:spMkLst>
            <pc:docMk/>
            <pc:sldMk cId="1196974362" sldId="777"/>
            <ac:spMk id="41" creationId="{EE57EAC1-77A0-4F4A-8C7F-1ECBC31F8D9C}"/>
          </ac:spMkLst>
        </pc:spChg>
        <pc:spChg chg="add del mod">
          <ac:chgData name="松本 重貴" userId="0ecbcc5dd1ad44a6" providerId="LiveId" clId="{49A86AEE-DFEF-4886-906F-5FF788FC7BF9}" dt="2019-11-14T01:43:02.542" v="4011" actId="478"/>
          <ac:spMkLst>
            <pc:docMk/>
            <pc:sldMk cId="1196974362" sldId="777"/>
            <ac:spMk id="42" creationId="{2015C272-D28A-4E06-9B53-409E6F6EC5A1}"/>
          </ac:spMkLst>
        </pc:spChg>
        <pc:spChg chg="add mod">
          <ac:chgData name="松本 重貴" userId="0ecbcc5dd1ad44a6" providerId="LiveId" clId="{49A86AEE-DFEF-4886-906F-5FF788FC7BF9}" dt="2019-11-14T01:44:25.627" v="4061" actId="164"/>
          <ac:spMkLst>
            <pc:docMk/>
            <pc:sldMk cId="1196974362" sldId="777"/>
            <ac:spMk id="43" creationId="{2E5AB2E6-F61C-4533-8432-C33D834D15C1}"/>
          </ac:spMkLst>
        </pc:spChg>
        <pc:spChg chg="del mod topLvl">
          <ac:chgData name="松本 重貴" userId="0ecbcc5dd1ad44a6" providerId="LiveId" clId="{49A86AEE-DFEF-4886-906F-5FF788FC7BF9}" dt="2019-11-13T01:11:22.796" v="2707" actId="478"/>
          <ac:spMkLst>
            <pc:docMk/>
            <pc:sldMk cId="1196974362" sldId="777"/>
            <ac:spMk id="44" creationId="{517BD91E-1C17-4BC6-8979-9A8816ADB276}"/>
          </ac:spMkLst>
        </pc:spChg>
        <pc:spChg chg="add mod">
          <ac:chgData name="松本 重貴" userId="0ecbcc5dd1ad44a6" providerId="LiveId" clId="{49A86AEE-DFEF-4886-906F-5FF788FC7BF9}" dt="2019-11-14T01:44:25.627" v="4061" actId="164"/>
          <ac:spMkLst>
            <pc:docMk/>
            <pc:sldMk cId="1196974362" sldId="777"/>
            <ac:spMk id="44" creationId="{8BCC1587-709F-4CCB-AD46-D648CCDB3FCA}"/>
          </ac:spMkLst>
        </pc:spChg>
        <pc:spChg chg="mod ord topLvl">
          <ac:chgData name="松本 重貴" userId="0ecbcc5dd1ad44a6" providerId="LiveId" clId="{49A86AEE-DFEF-4886-906F-5FF788FC7BF9}" dt="2019-11-14T01:36:21.461" v="3842" actId="164"/>
          <ac:spMkLst>
            <pc:docMk/>
            <pc:sldMk cId="1196974362" sldId="777"/>
            <ac:spMk id="45" creationId="{52B9C3DD-738D-40DE-BFD5-D79A32FE7B12}"/>
          </ac:spMkLst>
        </pc:spChg>
        <pc:spChg chg="mod ord topLvl">
          <ac:chgData name="松本 重貴" userId="0ecbcc5dd1ad44a6" providerId="LiveId" clId="{49A86AEE-DFEF-4886-906F-5FF788FC7BF9}" dt="2019-11-14T01:36:21.461" v="3842" actId="164"/>
          <ac:spMkLst>
            <pc:docMk/>
            <pc:sldMk cId="1196974362" sldId="777"/>
            <ac:spMk id="46" creationId="{6C602BDA-7F8F-46F6-87D4-D9235BE035D9}"/>
          </ac:spMkLst>
        </pc:spChg>
        <pc:spChg chg="mod ord topLvl">
          <ac:chgData name="松本 重貴" userId="0ecbcc5dd1ad44a6" providerId="LiveId" clId="{49A86AEE-DFEF-4886-906F-5FF788FC7BF9}" dt="2019-11-14T01:36:21.461" v="3842" actId="164"/>
          <ac:spMkLst>
            <pc:docMk/>
            <pc:sldMk cId="1196974362" sldId="777"/>
            <ac:spMk id="47" creationId="{81038C1C-3815-4787-8F24-46866A6D2F51}"/>
          </ac:spMkLst>
        </pc:spChg>
        <pc:spChg chg="add del mod">
          <ac:chgData name="松本 重貴" userId="0ecbcc5dd1ad44a6" providerId="LiveId" clId="{49A86AEE-DFEF-4886-906F-5FF788FC7BF9}" dt="2019-11-13T01:17:58.037" v="2851" actId="478"/>
          <ac:spMkLst>
            <pc:docMk/>
            <pc:sldMk cId="1196974362" sldId="777"/>
            <ac:spMk id="48" creationId="{B513310D-276E-40A6-A350-95AC960980F5}"/>
          </ac:spMkLst>
        </pc:spChg>
        <pc:spChg chg="add mod">
          <ac:chgData name="松本 重貴" userId="0ecbcc5dd1ad44a6" providerId="LiveId" clId="{49A86AEE-DFEF-4886-906F-5FF788FC7BF9}" dt="2019-11-13T01:31:52.996" v="3335" actId="1035"/>
          <ac:spMkLst>
            <pc:docMk/>
            <pc:sldMk cId="1196974362" sldId="777"/>
            <ac:spMk id="52" creationId="{8E824BE0-3CF5-4A75-809E-AF16E8B5CDC5}"/>
          </ac:spMkLst>
        </pc:spChg>
        <pc:spChg chg="add mod topLvl">
          <ac:chgData name="松本 重貴" userId="0ecbcc5dd1ad44a6" providerId="LiveId" clId="{49A86AEE-DFEF-4886-906F-5FF788FC7BF9}" dt="2019-11-14T01:34:12.993" v="3798" actId="165"/>
          <ac:spMkLst>
            <pc:docMk/>
            <pc:sldMk cId="1196974362" sldId="777"/>
            <ac:spMk id="53" creationId="{2EE27A4D-F0DF-4E97-BA27-E1CF1F76D393}"/>
          </ac:spMkLst>
        </pc:spChg>
        <pc:spChg chg="add del mod">
          <ac:chgData name="松本 重貴" userId="0ecbcc5dd1ad44a6" providerId="LiveId" clId="{49A86AEE-DFEF-4886-906F-5FF788FC7BF9}" dt="2019-11-13T01:20:46.950" v="2908" actId="478"/>
          <ac:spMkLst>
            <pc:docMk/>
            <pc:sldMk cId="1196974362" sldId="777"/>
            <ac:spMk id="55" creationId="{55EFC566-C40C-4A0A-BB11-E676FA69BF9A}"/>
          </ac:spMkLst>
        </pc:spChg>
        <pc:spChg chg="add mod">
          <ac:chgData name="松本 重貴" userId="0ecbcc5dd1ad44a6" providerId="LiveId" clId="{49A86AEE-DFEF-4886-906F-5FF788FC7BF9}" dt="2019-11-14T02:51:42.899" v="4738" actId="1035"/>
          <ac:spMkLst>
            <pc:docMk/>
            <pc:sldMk cId="1196974362" sldId="777"/>
            <ac:spMk id="57" creationId="{4DD999FD-687B-46B6-9147-A09DE7434916}"/>
          </ac:spMkLst>
        </pc:spChg>
        <pc:spChg chg="mod topLvl">
          <ac:chgData name="松本 重貴" userId="0ecbcc5dd1ad44a6" providerId="LiveId" clId="{49A86AEE-DFEF-4886-906F-5FF788FC7BF9}" dt="2019-11-14T01:48:33.197" v="4207" actId="164"/>
          <ac:spMkLst>
            <pc:docMk/>
            <pc:sldMk cId="1196974362" sldId="777"/>
            <ac:spMk id="65" creationId="{63772AD9-A749-4B81-817E-ABB0DB4A63D7}"/>
          </ac:spMkLst>
        </pc:spChg>
        <pc:spChg chg="mod topLvl">
          <ac:chgData name="松本 重貴" userId="0ecbcc5dd1ad44a6" providerId="LiveId" clId="{49A86AEE-DFEF-4886-906F-5FF788FC7BF9}" dt="2019-11-14T01:48:33.197" v="4207" actId="164"/>
          <ac:spMkLst>
            <pc:docMk/>
            <pc:sldMk cId="1196974362" sldId="777"/>
            <ac:spMk id="66" creationId="{1AF28764-30C3-4923-8AD4-5AA9377E02D8}"/>
          </ac:spMkLst>
        </pc:spChg>
        <pc:spChg chg="mod topLvl">
          <ac:chgData name="松本 重貴" userId="0ecbcc5dd1ad44a6" providerId="LiveId" clId="{49A86AEE-DFEF-4886-906F-5FF788FC7BF9}" dt="2019-11-14T01:50:41.180" v="4246" actId="164"/>
          <ac:spMkLst>
            <pc:docMk/>
            <pc:sldMk cId="1196974362" sldId="777"/>
            <ac:spMk id="69" creationId="{3389F813-F21A-4D75-BCE9-2465F87AD234}"/>
          </ac:spMkLst>
        </pc:spChg>
        <pc:spChg chg="mod topLvl">
          <ac:chgData name="松本 重貴" userId="0ecbcc5dd1ad44a6" providerId="LiveId" clId="{49A86AEE-DFEF-4886-906F-5FF788FC7BF9}" dt="2019-11-14T01:50:41.180" v="4246" actId="164"/>
          <ac:spMkLst>
            <pc:docMk/>
            <pc:sldMk cId="1196974362" sldId="777"/>
            <ac:spMk id="70" creationId="{FC8CFE97-4CD0-408D-A39A-3C6EEB016786}"/>
          </ac:spMkLst>
        </pc:spChg>
        <pc:spChg chg="add del mod">
          <ac:chgData name="松本 重貴" userId="0ecbcc5dd1ad44a6" providerId="LiveId" clId="{49A86AEE-DFEF-4886-906F-5FF788FC7BF9}" dt="2019-11-14T01:49:24.044" v="4213" actId="478"/>
          <ac:spMkLst>
            <pc:docMk/>
            <pc:sldMk cId="1196974362" sldId="777"/>
            <ac:spMk id="71" creationId="{05D06727-16C8-49D8-A91D-7DD96E4659B7}"/>
          </ac:spMkLst>
        </pc:spChg>
        <pc:spChg chg="add del mod topLvl">
          <ac:chgData name="松本 重貴" userId="0ecbcc5dd1ad44a6" providerId="LiveId" clId="{49A86AEE-DFEF-4886-906F-5FF788FC7BF9}" dt="2019-11-14T01:50:41.180" v="4246" actId="164"/>
          <ac:spMkLst>
            <pc:docMk/>
            <pc:sldMk cId="1196974362" sldId="777"/>
            <ac:spMk id="72" creationId="{C037573D-2531-45B7-8C8C-76FD7BD80B72}"/>
          </ac:spMkLst>
        </pc:spChg>
        <pc:spChg chg="add mod">
          <ac:chgData name="松本 重貴" userId="0ecbcc5dd1ad44a6" providerId="LiveId" clId="{49A86AEE-DFEF-4886-906F-5FF788FC7BF9}" dt="2019-11-14T02:51:42.899" v="4738" actId="1035"/>
          <ac:spMkLst>
            <pc:docMk/>
            <pc:sldMk cId="1196974362" sldId="777"/>
            <ac:spMk id="73" creationId="{A2309960-14EE-40D0-BB55-70A5E30984F1}"/>
          </ac:spMkLst>
        </pc:spChg>
        <pc:spChg chg="mod">
          <ac:chgData name="松本 重貴" userId="0ecbcc5dd1ad44a6" providerId="LiveId" clId="{49A86AEE-DFEF-4886-906F-5FF788FC7BF9}" dt="2019-11-14T02:52:56.592" v="4749" actId="20577"/>
          <ac:spMkLst>
            <pc:docMk/>
            <pc:sldMk cId="1196974362" sldId="777"/>
            <ac:spMk id="75" creationId="{2DEF1C87-CA6A-4935-BDF0-E10B51C6DB7F}"/>
          </ac:spMkLst>
        </pc:spChg>
        <pc:spChg chg="add mod">
          <ac:chgData name="松本 重貴" userId="0ecbcc5dd1ad44a6" providerId="LiveId" clId="{49A86AEE-DFEF-4886-906F-5FF788FC7BF9}" dt="2019-11-14T02:51:42.899" v="4738" actId="1035"/>
          <ac:spMkLst>
            <pc:docMk/>
            <pc:sldMk cId="1196974362" sldId="777"/>
            <ac:spMk id="76" creationId="{9C42B3CE-4086-4ABD-8E5C-590EDC327B31}"/>
          </ac:spMkLst>
        </pc:spChg>
        <pc:spChg chg="mod">
          <ac:chgData name="松本 重貴" userId="0ecbcc5dd1ad44a6" providerId="LiveId" clId="{49A86AEE-DFEF-4886-906F-5FF788FC7BF9}" dt="2019-11-21T01:39:25.041" v="13725" actId="20577"/>
          <ac:spMkLst>
            <pc:docMk/>
            <pc:sldMk cId="1196974362" sldId="777"/>
            <ac:spMk id="101" creationId="{CC8D497C-FD08-4CDF-B06D-991E3D99AE47}"/>
          </ac:spMkLst>
        </pc:spChg>
        <pc:grpChg chg="add mod topLvl">
          <ac:chgData name="松本 重貴" userId="0ecbcc5dd1ad44a6" providerId="LiveId" clId="{49A86AEE-DFEF-4886-906F-5FF788FC7BF9}" dt="2019-11-14T01:36:30.531" v="3844" actId="164"/>
          <ac:grpSpMkLst>
            <pc:docMk/>
            <pc:sldMk cId="1196974362" sldId="777"/>
            <ac:grpSpMk id="5" creationId="{E80CFB5A-C283-4F83-8D0F-2CB7DDBA1344}"/>
          </ac:grpSpMkLst>
        </pc:grpChg>
        <pc:grpChg chg="add mod topLvl">
          <ac:chgData name="松本 重貴" userId="0ecbcc5dd1ad44a6" providerId="LiveId" clId="{49A86AEE-DFEF-4886-906F-5FF788FC7BF9}" dt="2019-11-14T01:36:30.531" v="3844" actId="164"/>
          <ac:grpSpMkLst>
            <pc:docMk/>
            <pc:sldMk cId="1196974362" sldId="777"/>
            <ac:grpSpMk id="28" creationId="{F17CD74A-1521-4052-9ABA-A6BD489F5ACD}"/>
          </ac:grpSpMkLst>
        </pc:grpChg>
        <pc:grpChg chg="add mod ord topLvl">
          <ac:chgData name="松本 重貴" userId="0ecbcc5dd1ad44a6" providerId="LiveId" clId="{49A86AEE-DFEF-4886-906F-5FF788FC7BF9}" dt="2019-11-14T01:34:12.993" v="3798" actId="165"/>
          <ac:grpSpMkLst>
            <pc:docMk/>
            <pc:sldMk cId="1196974362" sldId="777"/>
            <ac:grpSpMk id="34" creationId="{0A740A44-888D-4950-BCAB-E50C8545953D}"/>
          </ac:grpSpMkLst>
        </pc:grpChg>
        <pc:grpChg chg="add del mod">
          <ac:chgData name="松本 重貴" userId="0ecbcc5dd1ad44a6" providerId="LiveId" clId="{49A86AEE-DFEF-4886-906F-5FF788FC7BF9}" dt="2019-11-13T01:17:54.152" v="2850" actId="478"/>
          <ac:grpSpMkLst>
            <pc:docMk/>
            <pc:sldMk cId="1196974362" sldId="777"/>
            <ac:grpSpMk id="39" creationId="{86485824-D9B2-4598-A8F9-714C7DE24934}"/>
          </ac:grpSpMkLst>
        </pc:grpChg>
        <pc:grpChg chg="add del mod">
          <ac:chgData name="松本 重貴" userId="0ecbcc5dd1ad44a6" providerId="LiveId" clId="{49A86AEE-DFEF-4886-906F-5FF788FC7BF9}" dt="2019-11-14T01:36:13.092" v="3841" actId="165"/>
          <ac:grpSpMkLst>
            <pc:docMk/>
            <pc:sldMk cId="1196974362" sldId="777"/>
            <ac:grpSpMk id="39" creationId="{B2D946B4-DFBC-4C57-A1B3-50700A5B6ECE}"/>
          </ac:grpSpMkLst>
        </pc:grpChg>
        <pc:grpChg chg="add del mod">
          <ac:chgData name="松本 重貴" userId="0ecbcc5dd1ad44a6" providerId="LiveId" clId="{49A86AEE-DFEF-4886-906F-5FF788FC7BF9}" dt="2019-11-14T01:36:39.938" v="3848" actId="478"/>
          <ac:grpSpMkLst>
            <pc:docMk/>
            <pc:sldMk cId="1196974362" sldId="777"/>
            <ac:grpSpMk id="40" creationId="{AD395EB9-C3C8-4E50-A1FE-152BAB9B9803}"/>
          </ac:grpSpMkLst>
        </pc:grpChg>
        <pc:grpChg chg="add del mod">
          <ac:chgData name="松本 重貴" userId="0ecbcc5dd1ad44a6" providerId="LiveId" clId="{49A86AEE-DFEF-4886-906F-5FF788FC7BF9}" dt="2019-11-14T01:36:33.459" v="3846" actId="478"/>
          <ac:grpSpMkLst>
            <pc:docMk/>
            <pc:sldMk cId="1196974362" sldId="777"/>
            <ac:grpSpMk id="41" creationId="{A864E111-3CB1-4F2F-B2F8-DE5AADF54166}"/>
          </ac:grpSpMkLst>
        </pc:grpChg>
        <pc:grpChg chg="add del mod">
          <ac:chgData name="松本 重貴" userId="0ecbcc5dd1ad44a6" providerId="LiveId" clId="{49A86AEE-DFEF-4886-906F-5FF788FC7BF9}" dt="2019-11-13T01:01:55.961" v="2471" actId="165"/>
          <ac:grpSpMkLst>
            <pc:docMk/>
            <pc:sldMk cId="1196974362" sldId="777"/>
            <ac:grpSpMk id="42" creationId="{E11AF8DB-1051-4863-BC4D-DC6188B3C0F5}"/>
          </ac:grpSpMkLst>
        </pc:grpChg>
        <pc:grpChg chg="add mod ord">
          <ac:chgData name="松本 重貴" userId="0ecbcc5dd1ad44a6" providerId="LiveId" clId="{49A86AEE-DFEF-4886-906F-5FF788FC7BF9}" dt="2019-11-14T02:51:42.899" v="4738" actId="1035"/>
          <ac:grpSpMkLst>
            <pc:docMk/>
            <pc:sldMk cId="1196974362" sldId="777"/>
            <ac:grpSpMk id="48" creationId="{3D5FA524-CE1F-425B-956F-5EE8D16045D8}"/>
          </ac:grpSpMkLst>
        </pc:grpChg>
        <pc:grpChg chg="add del mod ord">
          <ac:chgData name="松本 重貴" userId="0ecbcc5dd1ad44a6" providerId="LiveId" clId="{49A86AEE-DFEF-4886-906F-5FF788FC7BF9}" dt="2019-11-14T01:37:56.934" v="3890" actId="1038"/>
          <ac:grpSpMkLst>
            <pc:docMk/>
            <pc:sldMk cId="1196974362" sldId="777"/>
            <ac:grpSpMk id="51" creationId="{20619424-6687-4F0D-9346-316359BEBAAB}"/>
          </ac:grpSpMkLst>
        </pc:grpChg>
        <pc:grpChg chg="add mod ord">
          <ac:chgData name="松本 重貴" userId="0ecbcc5dd1ad44a6" providerId="LiveId" clId="{49A86AEE-DFEF-4886-906F-5FF788FC7BF9}" dt="2019-11-14T02:51:42.899" v="4738" actId="1035"/>
          <ac:grpSpMkLst>
            <pc:docMk/>
            <pc:sldMk cId="1196974362" sldId="777"/>
            <ac:grpSpMk id="56" creationId="{71635BF4-2F52-4ADD-B89A-7D084A93A61F}"/>
          </ac:grpSpMkLst>
        </pc:grpChg>
        <pc:grpChg chg="add mod">
          <ac:chgData name="松本 重貴" userId="0ecbcc5dd1ad44a6" providerId="LiveId" clId="{49A86AEE-DFEF-4886-906F-5FF788FC7BF9}" dt="2019-11-14T02:51:42.899" v="4738" actId="1035"/>
          <ac:grpSpMkLst>
            <pc:docMk/>
            <pc:sldMk cId="1196974362" sldId="777"/>
            <ac:grpSpMk id="62" creationId="{AA93A208-25DC-47AF-9893-265A2C2BD61A}"/>
          </ac:grpSpMkLst>
        </pc:grpChg>
        <pc:grpChg chg="add del mod">
          <ac:chgData name="松本 重貴" userId="0ecbcc5dd1ad44a6" providerId="LiveId" clId="{49A86AEE-DFEF-4886-906F-5FF788FC7BF9}" dt="2019-11-14T01:50:33.803" v="4245" actId="165"/>
          <ac:grpSpMkLst>
            <pc:docMk/>
            <pc:sldMk cId="1196974362" sldId="777"/>
            <ac:grpSpMk id="63" creationId="{9D22BE90-1BE9-439E-B2B6-22A0D4609137}"/>
          </ac:grpSpMkLst>
        </pc:grpChg>
        <pc:grpChg chg="add del mod">
          <ac:chgData name="松本 重貴" userId="0ecbcc5dd1ad44a6" providerId="LiveId" clId="{49A86AEE-DFEF-4886-906F-5FF788FC7BF9}" dt="2019-11-14T01:47:42.672" v="4177" actId="165"/>
          <ac:grpSpMkLst>
            <pc:docMk/>
            <pc:sldMk cId="1196974362" sldId="777"/>
            <ac:grpSpMk id="64" creationId="{7A0A8EA2-0D23-4027-A75C-F290FD745E07}"/>
          </ac:grpSpMkLst>
        </pc:grpChg>
        <pc:grpChg chg="add mod">
          <ac:chgData name="松本 重貴" userId="0ecbcc5dd1ad44a6" providerId="LiveId" clId="{49A86AEE-DFEF-4886-906F-5FF788FC7BF9}" dt="2019-11-14T02:51:42.899" v="4738" actId="1035"/>
          <ac:grpSpMkLst>
            <pc:docMk/>
            <pc:sldMk cId="1196974362" sldId="777"/>
            <ac:grpSpMk id="67" creationId="{E518214A-071F-4EA5-965B-323AC5B35A12}"/>
          </ac:grpSpMkLst>
        </pc:grpChg>
        <pc:grpChg chg="add del mod">
          <ac:chgData name="松本 重貴" userId="0ecbcc5dd1ad44a6" providerId="LiveId" clId="{49A86AEE-DFEF-4886-906F-5FF788FC7BF9}" dt="2019-11-14T01:49:12.433" v="4210" actId="165"/>
          <ac:grpSpMkLst>
            <pc:docMk/>
            <pc:sldMk cId="1196974362" sldId="777"/>
            <ac:grpSpMk id="68" creationId="{ECC7540E-66DC-4B65-9313-4E80630388F1}"/>
          </ac:grpSpMkLst>
        </pc:grpChg>
        <pc:picChg chg="add mod topLvl">
          <ac:chgData name="松本 重貴" userId="0ecbcc5dd1ad44a6" providerId="LiveId" clId="{49A86AEE-DFEF-4886-906F-5FF788FC7BF9}" dt="2019-11-14T01:36:30.531" v="3844" actId="164"/>
          <ac:picMkLst>
            <pc:docMk/>
            <pc:sldMk cId="1196974362" sldId="777"/>
            <ac:picMk id="23" creationId="{9346950F-E10C-427B-9A42-BEA3E9DDDC2E}"/>
          </ac:picMkLst>
        </pc:picChg>
        <pc:picChg chg="mod topLvl modCrop">
          <ac:chgData name="松本 重貴" userId="0ecbcc5dd1ad44a6" providerId="LiveId" clId="{49A86AEE-DFEF-4886-906F-5FF788FC7BF9}" dt="2019-11-13T01:03:58.081" v="2487" actId="164"/>
          <ac:picMkLst>
            <pc:docMk/>
            <pc:sldMk cId="1196974362" sldId="777"/>
            <ac:picMk id="43" creationId="{67A61568-D311-4E17-B725-8EFC7900464D}"/>
          </ac:picMkLst>
        </pc:picChg>
        <pc:picChg chg="add mod modCrop">
          <ac:chgData name="松本 重貴" userId="0ecbcc5dd1ad44a6" providerId="LiveId" clId="{49A86AEE-DFEF-4886-906F-5FF788FC7BF9}" dt="2019-11-13T01:03:58.081" v="2487" actId="164"/>
          <ac:picMkLst>
            <pc:docMk/>
            <pc:sldMk cId="1196974362" sldId="777"/>
            <ac:picMk id="49" creationId="{CC520EB3-FB6B-42AE-BBE4-C5AB7FDC7843}"/>
          </ac:picMkLst>
        </pc:picChg>
        <pc:picChg chg="add mod topLvl">
          <ac:chgData name="松本 重貴" userId="0ecbcc5dd1ad44a6" providerId="LiveId" clId="{49A86AEE-DFEF-4886-906F-5FF788FC7BF9}" dt="2019-11-14T01:36:21.461" v="3842" actId="164"/>
          <ac:picMkLst>
            <pc:docMk/>
            <pc:sldMk cId="1196974362" sldId="777"/>
            <ac:picMk id="50" creationId="{69B10B73-2EB6-40D8-81B9-A5149EFD5A26}"/>
          </ac:picMkLst>
        </pc:picChg>
        <pc:cxnChg chg="mod">
          <ac:chgData name="松本 重貴" userId="0ecbcc5dd1ad44a6" providerId="LiveId" clId="{49A86AEE-DFEF-4886-906F-5FF788FC7BF9}" dt="2019-11-14T01:36:33.459" v="3846" actId="478"/>
          <ac:cxnSpMkLst>
            <pc:docMk/>
            <pc:sldMk cId="1196974362" sldId="777"/>
            <ac:cxnSpMk id="12" creationId="{2075B9BF-B1BB-4FE8-A8A5-4B5CFD0B4F93}"/>
          </ac:cxnSpMkLst>
        </pc:cxnChg>
        <pc:cxnChg chg="add mod ord topLvl">
          <ac:chgData name="松本 重貴" userId="0ecbcc5dd1ad44a6" providerId="LiveId" clId="{49A86AEE-DFEF-4886-906F-5FF788FC7BF9}" dt="2019-11-14T01:36:30.531" v="3844" actId="164"/>
          <ac:cxnSpMkLst>
            <pc:docMk/>
            <pc:sldMk cId="1196974362" sldId="777"/>
            <ac:cxnSpMk id="27" creationId="{BA1300EA-BA93-47DA-B906-5660BF0D9FDE}"/>
          </ac:cxnSpMkLst>
        </pc:cxnChg>
        <pc:cxnChg chg="add mod">
          <ac:chgData name="松本 重貴" userId="0ecbcc5dd1ad44a6" providerId="LiveId" clId="{49A86AEE-DFEF-4886-906F-5FF788FC7BF9}" dt="2019-11-14T02:51:42.899" v="4738" actId="1035"/>
          <ac:cxnSpMkLst>
            <pc:docMk/>
            <pc:sldMk cId="1196974362" sldId="777"/>
            <ac:cxnSpMk id="54" creationId="{BEE33279-A38F-456F-A14B-01A6F4CF561A}"/>
          </ac:cxnSpMkLst>
        </pc:cxnChg>
      </pc:sldChg>
      <pc:sldChg chg="addSp delSp modSp delAnim modAnim">
        <pc:chgData name="松本 重貴" userId="0ecbcc5dd1ad44a6" providerId="LiveId" clId="{49A86AEE-DFEF-4886-906F-5FF788FC7BF9}" dt="2019-11-21T01:39:30.238" v="13727" actId="20577"/>
        <pc:sldMkLst>
          <pc:docMk/>
          <pc:sldMk cId="648916325" sldId="778"/>
        </pc:sldMkLst>
        <pc:spChg chg="mod">
          <ac:chgData name="松本 重貴" userId="0ecbcc5dd1ad44a6" providerId="LiveId" clId="{49A86AEE-DFEF-4886-906F-5FF788FC7BF9}" dt="2019-11-17T02:12:58.971" v="9013" actId="164"/>
          <ac:spMkLst>
            <pc:docMk/>
            <pc:sldMk cId="648916325" sldId="778"/>
            <ac:spMk id="4" creationId="{501438CC-6E10-4BFF-88B0-F7B9B6BA3D65}"/>
          </ac:spMkLst>
        </pc:spChg>
        <pc:spChg chg="add mod">
          <ac:chgData name="松本 重貴" userId="0ecbcc5dd1ad44a6" providerId="LiveId" clId="{49A86AEE-DFEF-4886-906F-5FF788FC7BF9}" dt="2019-11-14T03:02:14.249" v="4909" actId="1035"/>
          <ac:spMkLst>
            <pc:docMk/>
            <pc:sldMk cId="648916325" sldId="778"/>
            <ac:spMk id="39" creationId="{32E3F3AA-D7F2-4E17-B1DF-E8BCE4F7B73E}"/>
          </ac:spMkLst>
        </pc:spChg>
        <pc:spChg chg="mod topLvl">
          <ac:chgData name="松本 重貴" userId="0ecbcc5dd1ad44a6" providerId="LiveId" clId="{49A86AEE-DFEF-4886-906F-5FF788FC7BF9}" dt="2019-11-15T01:02:18.668" v="5656" actId="165"/>
          <ac:spMkLst>
            <pc:docMk/>
            <pc:sldMk cId="648916325" sldId="778"/>
            <ac:spMk id="43" creationId="{2E5AB2E6-F61C-4533-8432-C33D834D15C1}"/>
          </ac:spMkLst>
        </pc:spChg>
        <pc:spChg chg="mod topLvl">
          <ac:chgData name="松本 重貴" userId="0ecbcc5dd1ad44a6" providerId="LiveId" clId="{49A86AEE-DFEF-4886-906F-5FF788FC7BF9}" dt="2019-11-15T01:02:18.668" v="5656" actId="165"/>
          <ac:spMkLst>
            <pc:docMk/>
            <pc:sldMk cId="648916325" sldId="778"/>
            <ac:spMk id="44" creationId="{8BCC1587-709F-4CCB-AD46-D648CCDB3FCA}"/>
          </ac:spMkLst>
        </pc:spChg>
        <pc:spChg chg="add mod">
          <ac:chgData name="松本 重貴" userId="0ecbcc5dd1ad44a6" providerId="LiveId" clId="{49A86AEE-DFEF-4886-906F-5FF788FC7BF9}" dt="2019-11-15T01:22:55.295" v="5972" actId="1035"/>
          <ac:spMkLst>
            <pc:docMk/>
            <pc:sldMk cId="648916325" sldId="778"/>
            <ac:spMk id="49" creationId="{715E7925-75B5-40AC-B39F-25F741E8B7FD}"/>
          </ac:spMkLst>
        </pc:spChg>
        <pc:spChg chg="del mod">
          <ac:chgData name="松本 重貴" userId="0ecbcc5dd1ad44a6" providerId="LiveId" clId="{49A86AEE-DFEF-4886-906F-5FF788FC7BF9}" dt="2019-11-15T07:11:47.264" v="6537" actId="478"/>
          <ac:spMkLst>
            <pc:docMk/>
            <pc:sldMk cId="648916325" sldId="778"/>
            <ac:spMk id="52" creationId="{8E824BE0-3CF5-4A75-809E-AF16E8B5CDC5}"/>
          </ac:spMkLst>
        </pc:spChg>
        <pc:spChg chg="del mod">
          <ac:chgData name="松本 重貴" userId="0ecbcc5dd1ad44a6" providerId="LiveId" clId="{49A86AEE-DFEF-4886-906F-5FF788FC7BF9}" dt="2019-11-15T07:11:47.264" v="6537" actId="478"/>
          <ac:spMkLst>
            <pc:docMk/>
            <pc:sldMk cId="648916325" sldId="778"/>
            <ac:spMk id="57" creationId="{4DD999FD-687B-46B6-9147-A09DE7434916}"/>
          </ac:spMkLst>
        </pc:spChg>
        <pc:spChg chg="mod topLvl">
          <ac:chgData name="松本 重貴" userId="0ecbcc5dd1ad44a6" providerId="LiveId" clId="{49A86AEE-DFEF-4886-906F-5FF788FC7BF9}" dt="2019-11-15T01:14:58.306" v="5730" actId="164"/>
          <ac:spMkLst>
            <pc:docMk/>
            <pc:sldMk cId="648916325" sldId="778"/>
            <ac:spMk id="65" creationId="{63772AD9-A749-4B81-817E-ABB0DB4A63D7}"/>
          </ac:spMkLst>
        </pc:spChg>
        <pc:spChg chg="mod topLvl">
          <ac:chgData name="松本 重貴" userId="0ecbcc5dd1ad44a6" providerId="LiveId" clId="{49A86AEE-DFEF-4886-906F-5FF788FC7BF9}" dt="2019-11-15T01:21:47.865" v="5830" actId="1035"/>
          <ac:spMkLst>
            <pc:docMk/>
            <pc:sldMk cId="648916325" sldId="778"/>
            <ac:spMk id="66" creationId="{1AF28764-30C3-4923-8AD4-5AA9377E02D8}"/>
          </ac:spMkLst>
        </pc:spChg>
        <pc:spChg chg="add del mod">
          <ac:chgData name="松本 重貴" userId="0ecbcc5dd1ad44a6" providerId="LiveId" clId="{49A86AEE-DFEF-4886-906F-5FF788FC7BF9}" dt="2019-11-14T03:00:19.320" v="4854" actId="478"/>
          <ac:spMkLst>
            <pc:docMk/>
            <pc:sldMk cId="648916325" sldId="778"/>
            <ac:spMk id="68" creationId="{107AAA2A-1962-4A6C-B3DC-ADD61C99C5CE}"/>
          </ac:spMkLst>
        </pc:spChg>
        <pc:spChg chg="mod topLvl">
          <ac:chgData name="松本 重貴" userId="0ecbcc5dd1ad44a6" providerId="LiveId" clId="{49A86AEE-DFEF-4886-906F-5FF788FC7BF9}" dt="2019-11-15T01:16:01.491" v="5741" actId="164"/>
          <ac:spMkLst>
            <pc:docMk/>
            <pc:sldMk cId="648916325" sldId="778"/>
            <ac:spMk id="69" creationId="{3389F813-F21A-4D75-BCE9-2465F87AD234}"/>
          </ac:spMkLst>
        </pc:spChg>
        <pc:spChg chg="mod topLvl">
          <ac:chgData name="松本 重貴" userId="0ecbcc5dd1ad44a6" providerId="LiveId" clId="{49A86AEE-DFEF-4886-906F-5FF788FC7BF9}" dt="2019-11-15T01:16:26.721" v="5745" actId="1076"/>
          <ac:spMkLst>
            <pc:docMk/>
            <pc:sldMk cId="648916325" sldId="778"/>
            <ac:spMk id="70" creationId="{FC8CFE97-4CD0-408D-A39A-3C6EEB016786}"/>
          </ac:spMkLst>
        </pc:spChg>
        <pc:spChg chg="add mod">
          <ac:chgData name="松本 重貴" userId="0ecbcc5dd1ad44a6" providerId="LiveId" clId="{49A86AEE-DFEF-4886-906F-5FF788FC7BF9}" dt="2019-11-15T00:26:06.018" v="5006" actId="14100"/>
          <ac:spMkLst>
            <pc:docMk/>
            <pc:sldMk cId="648916325" sldId="778"/>
            <ac:spMk id="71" creationId="{1CCBCEE3-776B-4E54-A933-EB86AB29043F}"/>
          </ac:spMkLst>
        </pc:spChg>
        <pc:spChg chg="del mod topLvl">
          <ac:chgData name="松本 重貴" userId="0ecbcc5dd1ad44a6" providerId="LiveId" clId="{49A86AEE-DFEF-4886-906F-5FF788FC7BF9}" dt="2019-11-15T01:15:24.259" v="5735" actId="478"/>
          <ac:spMkLst>
            <pc:docMk/>
            <pc:sldMk cId="648916325" sldId="778"/>
            <ac:spMk id="72" creationId="{C037573D-2531-45B7-8C8C-76FD7BD80B72}"/>
          </ac:spMkLst>
        </pc:spChg>
        <pc:spChg chg="mod">
          <ac:chgData name="松本 重貴" userId="0ecbcc5dd1ad44a6" providerId="LiveId" clId="{49A86AEE-DFEF-4886-906F-5FF788FC7BF9}" dt="2019-11-17T02:12:58.971" v="9013" actId="164"/>
          <ac:spMkLst>
            <pc:docMk/>
            <pc:sldMk cId="648916325" sldId="778"/>
            <ac:spMk id="73" creationId="{A2309960-14EE-40D0-BB55-70A5E30984F1}"/>
          </ac:spMkLst>
        </pc:spChg>
        <pc:spChg chg="mod">
          <ac:chgData name="松本 重貴" userId="0ecbcc5dd1ad44a6" providerId="LiveId" clId="{49A86AEE-DFEF-4886-906F-5FF788FC7BF9}" dt="2019-11-14T02:53:30.373" v="4764" actId="14100"/>
          <ac:spMkLst>
            <pc:docMk/>
            <pc:sldMk cId="648916325" sldId="778"/>
            <ac:spMk id="75" creationId="{2DEF1C87-CA6A-4935-BDF0-E10B51C6DB7F}"/>
          </ac:spMkLst>
        </pc:spChg>
        <pc:spChg chg="del mod">
          <ac:chgData name="松本 重貴" userId="0ecbcc5dd1ad44a6" providerId="LiveId" clId="{49A86AEE-DFEF-4886-906F-5FF788FC7BF9}" dt="2019-11-15T07:11:47.264" v="6537" actId="478"/>
          <ac:spMkLst>
            <pc:docMk/>
            <pc:sldMk cId="648916325" sldId="778"/>
            <ac:spMk id="76" creationId="{9C42B3CE-4086-4ABD-8E5C-590EDC327B31}"/>
          </ac:spMkLst>
        </pc:spChg>
        <pc:spChg chg="add mod">
          <ac:chgData name="松本 重貴" userId="0ecbcc5dd1ad44a6" providerId="LiveId" clId="{49A86AEE-DFEF-4886-906F-5FF788FC7BF9}" dt="2019-11-14T03:02:14.249" v="4909" actId="1035"/>
          <ac:spMkLst>
            <pc:docMk/>
            <pc:sldMk cId="648916325" sldId="778"/>
            <ac:spMk id="84" creationId="{47EB8E5D-86DD-4973-BF27-5C681DEAD516}"/>
          </ac:spMkLst>
        </pc:spChg>
        <pc:spChg chg="add mod">
          <ac:chgData name="松本 重貴" userId="0ecbcc5dd1ad44a6" providerId="LiveId" clId="{49A86AEE-DFEF-4886-906F-5FF788FC7BF9}" dt="2019-11-14T03:02:14.249" v="4909" actId="1035"/>
          <ac:spMkLst>
            <pc:docMk/>
            <pc:sldMk cId="648916325" sldId="778"/>
            <ac:spMk id="85" creationId="{22968CAC-8C15-4176-9DE4-5053E9F71645}"/>
          </ac:spMkLst>
        </pc:spChg>
        <pc:spChg chg="add mod">
          <ac:chgData name="松本 重貴" userId="0ecbcc5dd1ad44a6" providerId="LiveId" clId="{49A86AEE-DFEF-4886-906F-5FF788FC7BF9}" dt="2019-11-14T03:02:14.249" v="4909" actId="1035"/>
          <ac:spMkLst>
            <pc:docMk/>
            <pc:sldMk cId="648916325" sldId="778"/>
            <ac:spMk id="89" creationId="{FF8A05DF-98CF-4984-9296-BB5DAD84BAD7}"/>
          </ac:spMkLst>
        </pc:spChg>
        <pc:spChg chg="add mod">
          <ac:chgData name="松本 重貴" userId="0ecbcc5dd1ad44a6" providerId="LiveId" clId="{49A86AEE-DFEF-4886-906F-5FF788FC7BF9}" dt="2019-11-14T03:02:14.249" v="4909" actId="1035"/>
          <ac:spMkLst>
            <pc:docMk/>
            <pc:sldMk cId="648916325" sldId="778"/>
            <ac:spMk id="90" creationId="{C056B8E9-E089-4354-8B87-90818B6D6F8C}"/>
          </ac:spMkLst>
        </pc:spChg>
        <pc:spChg chg="add mod">
          <ac:chgData name="松本 重貴" userId="0ecbcc5dd1ad44a6" providerId="LiveId" clId="{49A86AEE-DFEF-4886-906F-5FF788FC7BF9}" dt="2019-11-15T07:27:34.465" v="7040" actId="20577"/>
          <ac:spMkLst>
            <pc:docMk/>
            <pc:sldMk cId="648916325" sldId="778"/>
            <ac:spMk id="91" creationId="{5A0F5E09-FED0-4F8F-A417-4592182C536B}"/>
          </ac:spMkLst>
        </pc:spChg>
        <pc:spChg chg="add del mod">
          <ac:chgData name="松本 重貴" userId="0ecbcc5dd1ad44a6" providerId="LiveId" clId="{49A86AEE-DFEF-4886-906F-5FF788FC7BF9}" dt="2019-11-15T01:19:46.821" v="5780" actId="478"/>
          <ac:spMkLst>
            <pc:docMk/>
            <pc:sldMk cId="648916325" sldId="778"/>
            <ac:spMk id="99" creationId="{8D9802B2-9308-4100-B0C2-3D39F598F7CE}"/>
          </ac:spMkLst>
        </pc:spChg>
        <pc:spChg chg="mod">
          <ac:chgData name="松本 重貴" userId="0ecbcc5dd1ad44a6" providerId="LiveId" clId="{49A86AEE-DFEF-4886-906F-5FF788FC7BF9}" dt="2019-11-21T01:39:30.238" v="13727" actId="20577"/>
          <ac:spMkLst>
            <pc:docMk/>
            <pc:sldMk cId="648916325" sldId="778"/>
            <ac:spMk id="101" creationId="{CC8D497C-FD08-4CDF-B06D-991E3D99AE47}"/>
          </ac:spMkLst>
        </pc:spChg>
        <pc:spChg chg="add mod">
          <ac:chgData name="松本 重貴" userId="0ecbcc5dd1ad44a6" providerId="LiveId" clId="{49A86AEE-DFEF-4886-906F-5FF788FC7BF9}" dt="2019-11-17T02:12:58.971" v="9013" actId="164"/>
          <ac:spMkLst>
            <pc:docMk/>
            <pc:sldMk cId="648916325" sldId="778"/>
            <ac:spMk id="115" creationId="{51989627-C896-4D56-89E1-4FA512A515B3}"/>
          </ac:spMkLst>
        </pc:spChg>
        <pc:grpChg chg="add mod">
          <ac:chgData name="松本 重貴" userId="0ecbcc5dd1ad44a6" providerId="LiveId" clId="{49A86AEE-DFEF-4886-906F-5FF788FC7BF9}" dt="2019-11-17T02:12:58.971" v="9013" actId="164"/>
          <ac:grpSpMkLst>
            <pc:docMk/>
            <pc:sldMk cId="648916325" sldId="778"/>
            <ac:grpSpMk id="3" creationId="{CC600610-1A80-4B70-B6D6-FA013C002386}"/>
          </ac:grpSpMkLst>
        </pc:grpChg>
        <pc:grpChg chg="del mod">
          <ac:chgData name="松本 重貴" userId="0ecbcc5dd1ad44a6" providerId="LiveId" clId="{49A86AEE-DFEF-4886-906F-5FF788FC7BF9}" dt="2019-11-15T07:11:47.264" v="6537" actId="478"/>
          <ac:grpSpMkLst>
            <pc:docMk/>
            <pc:sldMk cId="648916325" sldId="778"/>
            <ac:grpSpMk id="40" creationId="{AD395EB9-C3C8-4E50-A1FE-152BAB9B9803}"/>
          </ac:grpSpMkLst>
        </pc:grpChg>
        <pc:grpChg chg="del mod">
          <ac:chgData name="松本 重貴" userId="0ecbcc5dd1ad44a6" providerId="LiveId" clId="{49A86AEE-DFEF-4886-906F-5FF788FC7BF9}" dt="2019-11-15T07:11:47.264" v="6537" actId="478"/>
          <ac:grpSpMkLst>
            <pc:docMk/>
            <pc:sldMk cId="648916325" sldId="778"/>
            <ac:grpSpMk id="41" creationId="{A864E111-3CB1-4F2F-B2F8-DE5AADF54166}"/>
          </ac:grpSpMkLst>
        </pc:grpChg>
        <pc:grpChg chg="add del mod">
          <ac:chgData name="松本 重貴" userId="0ecbcc5dd1ad44a6" providerId="LiveId" clId="{49A86AEE-DFEF-4886-906F-5FF788FC7BF9}" dt="2019-11-17T02:12:58.971" v="9013" actId="164"/>
          <ac:grpSpMkLst>
            <pc:docMk/>
            <pc:sldMk cId="648916325" sldId="778"/>
            <ac:grpSpMk id="48" creationId="{3D5FA524-CE1F-425B-956F-5EE8D16045D8}"/>
          </ac:grpSpMkLst>
        </pc:grpChg>
        <pc:grpChg chg="del mod">
          <ac:chgData name="松本 重貴" userId="0ecbcc5dd1ad44a6" providerId="LiveId" clId="{49A86AEE-DFEF-4886-906F-5FF788FC7BF9}" dt="2019-11-15T07:11:47.264" v="6537" actId="478"/>
          <ac:grpSpMkLst>
            <pc:docMk/>
            <pc:sldMk cId="648916325" sldId="778"/>
            <ac:grpSpMk id="51" creationId="{20619424-6687-4F0D-9346-316359BEBAAB}"/>
          </ac:grpSpMkLst>
        </pc:grpChg>
        <pc:grpChg chg="del mod">
          <ac:chgData name="松本 重貴" userId="0ecbcc5dd1ad44a6" providerId="LiveId" clId="{49A86AEE-DFEF-4886-906F-5FF788FC7BF9}" dt="2019-11-15T01:19:46.821" v="5780" actId="478"/>
          <ac:grpSpMkLst>
            <pc:docMk/>
            <pc:sldMk cId="648916325" sldId="778"/>
            <ac:grpSpMk id="56" creationId="{71635BF4-2F52-4ADD-B89A-7D084A93A61F}"/>
          </ac:grpSpMkLst>
        </pc:grpChg>
        <pc:grpChg chg="del mod">
          <ac:chgData name="松本 重貴" userId="0ecbcc5dd1ad44a6" providerId="LiveId" clId="{49A86AEE-DFEF-4886-906F-5FF788FC7BF9}" dt="2019-11-15T01:13:45.664" v="5714" actId="165"/>
          <ac:grpSpMkLst>
            <pc:docMk/>
            <pc:sldMk cId="648916325" sldId="778"/>
            <ac:grpSpMk id="62" creationId="{AA93A208-25DC-47AF-9893-265A2C2BD61A}"/>
          </ac:grpSpMkLst>
        </pc:grpChg>
        <pc:grpChg chg="del mod">
          <ac:chgData name="松本 重貴" userId="0ecbcc5dd1ad44a6" providerId="LiveId" clId="{49A86AEE-DFEF-4886-906F-5FF788FC7BF9}" dt="2019-11-15T01:15:09.981" v="5732" actId="165"/>
          <ac:grpSpMkLst>
            <pc:docMk/>
            <pc:sldMk cId="648916325" sldId="778"/>
            <ac:grpSpMk id="67" creationId="{E518214A-071F-4EA5-965B-323AC5B35A12}"/>
          </ac:grpSpMkLst>
        </pc:grpChg>
        <pc:grpChg chg="add mod">
          <ac:chgData name="松本 重貴" userId="0ecbcc5dd1ad44a6" providerId="LiveId" clId="{49A86AEE-DFEF-4886-906F-5FF788FC7BF9}" dt="2019-11-17T02:12:58.971" v="9013" actId="164"/>
          <ac:grpSpMkLst>
            <pc:docMk/>
            <pc:sldMk cId="648916325" sldId="778"/>
            <ac:grpSpMk id="98" creationId="{5868875B-4834-46E9-B9A3-2D2E822ECCAE}"/>
          </ac:grpSpMkLst>
        </pc:grpChg>
        <pc:grpChg chg="add mod">
          <ac:chgData name="松本 重貴" userId="0ecbcc5dd1ad44a6" providerId="LiveId" clId="{49A86AEE-DFEF-4886-906F-5FF788FC7BF9}" dt="2019-11-17T02:12:58.971" v="9013" actId="164"/>
          <ac:grpSpMkLst>
            <pc:docMk/>
            <pc:sldMk cId="648916325" sldId="778"/>
            <ac:grpSpMk id="100" creationId="{0D897E2A-813D-4AFF-8E67-0C434D1EBCA8}"/>
          </ac:grpSpMkLst>
        </pc:grpChg>
        <pc:grpChg chg="add mod">
          <ac:chgData name="松本 重貴" userId="0ecbcc5dd1ad44a6" providerId="LiveId" clId="{49A86AEE-DFEF-4886-906F-5FF788FC7BF9}" dt="2019-11-17T02:12:58.971" v="9013" actId="164"/>
          <ac:grpSpMkLst>
            <pc:docMk/>
            <pc:sldMk cId="648916325" sldId="778"/>
            <ac:grpSpMk id="109" creationId="{E04E7F8B-1B02-4CF1-8B21-DBCA050A3DF5}"/>
          </ac:grpSpMkLst>
        </pc:grpChg>
        <pc:grpChg chg="add mod">
          <ac:chgData name="松本 重貴" userId="0ecbcc5dd1ad44a6" providerId="LiveId" clId="{49A86AEE-DFEF-4886-906F-5FF788FC7BF9}" dt="2019-11-17T02:12:58.971" v="9013" actId="164"/>
          <ac:grpSpMkLst>
            <pc:docMk/>
            <pc:sldMk cId="648916325" sldId="778"/>
            <ac:grpSpMk id="112" creationId="{12E2D5EF-1A87-4A62-9EBB-E20C892F670A}"/>
          </ac:grpSpMkLst>
        </pc:grpChg>
        <pc:picChg chg="add mod">
          <ac:chgData name="松本 重貴" userId="0ecbcc5dd1ad44a6" providerId="LiveId" clId="{49A86AEE-DFEF-4886-906F-5FF788FC7BF9}" dt="2019-11-15T01:22:55.295" v="5972" actId="1035"/>
          <ac:picMkLst>
            <pc:docMk/>
            <pc:sldMk cId="648916325" sldId="778"/>
            <ac:picMk id="2" creationId="{803382D8-1533-4E7E-A8B3-3A2B5F7CCC66}"/>
          </ac:picMkLst>
        </pc:picChg>
        <pc:picChg chg="add mod">
          <ac:chgData name="松本 重貴" userId="0ecbcc5dd1ad44a6" providerId="LiveId" clId="{49A86AEE-DFEF-4886-906F-5FF788FC7BF9}" dt="2019-11-15T01:22:55.295" v="5972" actId="1035"/>
          <ac:picMkLst>
            <pc:docMk/>
            <pc:sldMk cId="648916325" sldId="778"/>
            <ac:picMk id="42" creationId="{C4BC56D8-3966-45A4-AD19-83EC0D345C5E}"/>
          </ac:picMkLst>
        </pc:picChg>
        <pc:cxnChg chg="mod">
          <ac:chgData name="松本 重貴" userId="0ecbcc5dd1ad44a6" providerId="LiveId" clId="{49A86AEE-DFEF-4886-906F-5FF788FC7BF9}" dt="2019-11-15T07:11:47.264" v="6537" actId="478"/>
          <ac:cxnSpMkLst>
            <pc:docMk/>
            <pc:sldMk cId="648916325" sldId="778"/>
            <ac:cxnSpMk id="12" creationId="{2075B9BF-B1BB-4FE8-A8A5-4B5CFD0B4F93}"/>
          </ac:cxnSpMkLst>
        </pc:cxnChg>
        <pc:cxnChg chg="mod">
          <ac:chgData name="松本 重貴" userId="0ecbcc5dd1ad44a6" providerId="LiveId" clId="{49A86AEE-DFEF-4886-906F-5FF788FC7BF9}" dt="2019-11-17T02:12:58.971" v="9013" actId="164"/>
          <ac:cxnSpMkLst>
            <pc:docMk/>
            <pc:sldMk cId="648916325" sldId="778"/>
            <ac:cxnSpMk id="54" creationId="{BEE33279-A38F-456F-A14B-01A6F4CF561A}"/>
          </ac:cxnSpMkLst>
        </pc:cxnChg>
        <pc:cxnChg chg="add mod">
          <ac:chgData name="松本 重貴" userId="0ecbcc5dd1ad44a6" providerId="LiveId" clId="{49A86AEE-DFEF-4886-906F-5FF788FC7BF9}" dt="2019-11-17T02:12:58.971" v="9013" actId="164"/>
          <ac:cxnSpMkLst>
            <pc:docMk/>
            <pc:sldMk cId="648916325" sldId="778"/>
            <ac:cxnSpMk id="56" creationId="{46379BD8-F458-46A1-BFA5-F958787AA05F}"/>
          </ac:cxnSpMkLst>
        </pc:cxnChg>
        <pc:cxnChg chg="add mod">
          <ac:chgData name="松本 重貴" userId="0ecbcc5dd1ad44a6" providerId="LiveId" clId="{49A86AEE-DFEF-4886-906F-5FF788FC7BF9}" dt="2019-11-14T03:02:14.249" v="4909" actId="1035"/>
          <ac:cxnSpMkLst>
            <pc:docMk/>
            <pc:sldMk cId="648916325" sldId="778"/>
            <ac:cxnSpMk id="74" creationId="{AA792A0C-F116-44F5-9B02-7742ED43DA0E}"/>
          </ac:cxnSpMkLst>
        </pc:cxnChg>
        <pc:cxnChg chg="add mod">
          <ac:chgData name="松本 重貴" userId="0ecbcc5dd1ad44a6" providerId="LiveId" clId="{49A86AEE-DFEF-4886-906F-5FF788FC7BF9}" dt="2019-11-14T03:02:14.249" v="4909" actId="1035"/>
          <ac:cxnSpMkLst>
            <pc:docMk/>
            <pc:sldMk cId="648916325" sldId="778"/>
            <ac:cxnSpMk id="77" creationId="{538FD997-46AF-45AB-AA19-444D759D5CD2}"/>
          </ac:cxnSpMkLst>
        </pc:cxnChg>
        <pc:cxnChg chg="add mod">
          <ac:chgData name="松本 重貴" userId="0ecbcc5dd1ad44a6" providerId="LiveId" clId="{49A86AEE-DFEF-4886-906F-5FF788FC7BF9}" dt="2019-11-14T03:02:14.249" v="4909" actId="1035"/>
          <ac:cxnSpMkLst>
            <pc:docMk/>
            <pc:sldMk cId="648916325" sldId="778"/>
            <ac:cxnSpMk id="78" creationId="{65516777-77CD-4CA1-8C30-A8AA292E1AF5}"/>
          </ac:cxnSpMkLst>
        </pc:cxnChg>
        <pc:cxnChg chg="add mod">
          <ac:chgData name="松本 重貴" userId="0ecbcc5dd1ad44a6" providerId="LiveId" clId="{49A86AEE-DFEF-4886-906F-5FF788FC7BF9}" dt="2019-11-14T03:02:14.249" v="4909" actId="1035"/>
          <ac:cxnSpMkLst>
            <pc:docMk/>
            <pc:sldMk cId="648916325" sldId="778"/>
            <ac:cxnSpMk id="79" creationId="{34C0392E-C3A4-4EC8-91CF-75775879D2BB}"/>
          </ac:cxnSpMkLst>
        </pc:cxnChg>
        <pc:cxnChg chg="add mod">
          <ac:chgData name="松本 重貴" userId="0ecbcc5dd1ad44a6" providerId="LiveId" clId="{49A86AEE-DFEF-4886-906F-5FF788FC7BF9}" dt="2019-11-14T03:02:14.249" v="4909" actId="1035"/>
          <ac:cxnSpMkLst>
            <pc:docMk/>
            <pc:sldMk cId="648916325" sldId="778"/>
            <ac:cxnSpMk id="80" creationId="{206AEB9C-52D7-4457-90AC-783ABC9B1A1A}"/>
          </ac:cxnSpMkLst>
        </pc:cxnChg>
        <pc:cxnChg chg="add mod">
          <ac:chgData name="松本 重貴" userId="0ecbcc5dd1ad44a6" providerId="LiveId" clId="{49A86AEE-DFEF-4886-906F-5FF788FC7BF9}" dt="2019-11-14T03:02:14.249" v="4909" actId="1035"/>
          <ac:cxnSpMkLst>
            <pc:docMk/>
            <pc:sldMk cId="648916325" sldId="778"/>
            <ac:cxnSpMk id="81" creationId="{CE03CFB3-C232-4EF9-B046-435EC2699939}"/>
          </ac:cxnSpMkLst>
        </pc:cxnChg>
        <pc:cxnChg chg="add mod">
          <ac:chgData name="松本 重貴" userId="0ecbcc5dd1ad44a6" providerId="LiveId" clId="{49A86AEE-DFEF-4886-906F-5FF788FC7BF9}" dt="2019-11-14T03:02:14.249" v="4909" actId="1035"/>
          <ac:cxnSpMkLst>
            <pc:docMk/>
            <pc:sldMk cId="648916325" sldId="778"/>
            <ac:cxnSpMk id="82" creationId="{C57D1EA3-2FA4-43DB-88DB-DCCB7C9134C9}"/>
          </ac:cxnSpMkLst>
        </pc:cxnChg>
        <pc:cxnChg chg="add mod">
          <ac:chgData name="松本 重貴" userId="0ecbcc5dd1ad44a6" providerId="LiveId" clId="{49A86AEE-DFEF-4886-906F-5FF788FC7BF9}" dt="2019-11-14T03:02:14.249" v="4909" actId="1035"/>
          <ac:cxnSpMkLst>
            <pc:docMk/>
            <pc:sldMk cId="648916325" sldId="778"/>
            <ac:cxnSpMk id="83" creationId="{8F8ED567-4F98-4707-B3EE-DE67A0A3EB9C}"/>
          </ac:cxnSpMkLst>
        </pc:cxnChg>
        <pc:cxnChg chg="add mod">
          <ac:chgData name="松本 重貴" userId="0ecbcc5dd1ad44a6" providerId="LiveId" clId="{49A86AEE-DFEF-4886-906F-5FF788FC7BF9}" dt="2019-11-14T03:02:14.249" v="4909" actId="1035"/>
          <ac:cxnSpMkLst>
            <pc:docMk/>
            <pc:sldMk cId="648916325" sldId="778"/>
            <ac:cxnSpMk id="86" creationId="{8F7C92AB-FEC2-45B1-8970-A088A0A74726}"/>
          </ac:cxnSpMkLst>
        </pc:cxnChg>
        <pc:cxnChg chg="add mod">
          <ac:chgData name="松本 重貴" userId="0ecbcc5dd1ad44a6" providerId="LiveId" clId="{49A86AEE-DFEF-4886-906F-5FF788FC7BF9}" dt="2019-11-14T03:02:14.249" v="4909" actId="1035"/>
          <ac:cxnSpMkLst>
            <pc:docMk/>
            <pc:sldMk cId="648916325" sldId="778"/>
            <ac:cxnSpMk id="87" creationId="{43BE94F4-7DE2-4343-856E-AA0F92DECD71}"/>
          </ac:cxnSpMkLst>
        </pc:cxnChg>
        <pc:cxnChg chg="add mod">
          <ac:chgData name="松本 重貴" userId="0ecbcc5dd1ad44a6" providerId="LiveId" clId="{49A86AEE-DFEF-4886-906F-5FF788FC7BF9}" dt="2019-11-14T03:02:14.249" v="4909" actId="1035"/>
          <ac:cxnSpMkLst>
            <pc:docMk/>
            <pc:sldMk cId="648916325" sldId="778"/>
            <ac:cxnSpMk id="88" creationId="{260D55F8-FCCF-4E1F-AA07-AA0EABA56D15}"/>
          </ac:cxnSpMkLst>
        </pc:cxnChg>
        <pc:cxnChg chg="add mod">
          <ac:chgData name="松本 重貴" userId="0ecbcc5dd1ad44a6" providerId="LiveId" clId="{49A86AEE-DFEF-4886-906F-5FF788FC7BF9}" dt="2019-11-17T02:12:58.971" v="9013" actId="164"/>
          <ac:cxnSpMkLst>
            <pc:docMk/>
            <pc:sldMk cId="648916325" sldId="778"/>
            <ac:cxnSpMk id="92" creationId="{A4C00A39-DED7-4FAF-ADED-75070D7D80E1}"/>
          </ac:cxnSpMkLst>
        </pc:cxnChg>
        <pc:cxnChg chg="add del mod">
          <ac:chgData name="松本 重貴" userId="0ecbcc5dd1ad44a6" providerId="LiveId" clId="{49A86AEE-DFEF-4886-906F-5FF788FC7BF9}" dt="2019-11-15T01:20:10.790" v="5785" actId="478"/>
          <ac:cxnSpMkLst>
            <pc:docMk/>
            <pc:sldMk cId="648916325" sldId="778"/>
            <ac:cxnSpMk id="102" creationId="{1D295DD6-88E0-4926-BF97-9361E64DE9F7}"/>
          </ac:cxnSpMkLst>
        </pc:cxnChg>
        <pc:cxnChg chg="add mod">
          <ac:chgData name="松本 重貴" userId="0ecbcc5dd1ad44a6" providerId="LiveId" clId="{49A86AEE-DFEF-4886-906F-5FF788FC7BF9}" dt="2019-11-17T02:12:58.971" v="9013" actId="164"/>
          <ac:cxnSpMkLst>
            <pc:docMk/>
            <pc:sldMk cId="648916325" sldId="778"/>
            <ac:cxnSpMk id="105" creationId="{CCCFDA0D-1680-469D-9D07-119D4F805294}"/>
          </ac:cxnSpMkLst>
        </pc:cxnChg>
        <pc:cxnChg chg="add mod">
          <ac:chgData name="松本 重貴" userId="0ecbcc5dd1ad44a6" providerId="LiveId" clId="{49A86AEE-DFEF-4886-906F-5FF788FC7BF9}" dt="2019-11-17T02:12:58.971" v="9013" actId="164"/>
          <ac:cxnSpMkLst>
            <pc:docMk/>
            <pc:sldMk cId="648916325" sldId="778"/>
            <ac:cxnSpMk id="108" creationId="{5A191377-FDFC-4872-B919-74EE57268D14}"/>
          </ac:cxnSpMkLst>
        </pc:cxnChg>
      </pc:sldChg>
      <pc:sldChg chg="modSp add del">
        <pc:chgData name="松本 重貴" userId="0ecbcc5dd1ad44a6" providerId="LiveId" clId="{49A86AEE-DFEF-4886-906F-5FF788FC7BF9}" dt="2019-11-14T02:52:28.837" v="4741" actId="2696"/>
        <pc:sldMkLst>
          <pc:docMk/>
          <pc:sldMk cId="4017709673" sldId="778"/>
        </pc:sldMkLst>
        <pc:spChg chg="mod">
          <ac:chgData name="松本 重貴" userId="0ecbcc5dd1ad44a6" providerId="LiveId" clId="{49A86AEE-DFEF-4886-906F-5FF788FC7BF9}" dt="2019-11-13T01:20:19.610" v="2898" actId="1076"/>
          <ac:spMkLst>
            <pc:docMk/>
            <pc:sldMk cId="4017709673" sldId="778"/>
            <ac:spMk id="4" creationId="{56E4A9E3-8A1A-4CE9-8DD1-923B5777A5F8}"/>
          </ac:spMkLst>
        </pc:spChg>
      </pc:sldChg>
      <pc:sldChg chg="add del">
        <pc:chgData name="松本 重貴" userId="0ecbcc5dd1ad44a6" providerId="LiveId" clId="{49A86AEE-DFEF-4886-906F-5FF788FC7BF9}" dt="2019-11-14T02:52:28.953" v="4743" actId="2696"/>
        <pc:sldMkLst>
          <pc:docMk/>
          <pc:sldMk cId="2004981405" sldId="779"/>
        </pc:sldMkLst>
      </pc:sldChg>
      <pc:sldChg chg="addSp delSp modSp delAnim modAnim">
        <pc:chgData name="松本 重貴" userId="0ecbcc5dd1ad44a6" providerId="LiveId" clId="{49A86AEE-DFEF-4886-906F-5FF788FC7BF9}" dt="2019-11-22T01:27:02.745" v="13898" actId="20577"/>
        <pc:sldMkLst>
          <pc:docMk/>
          <pc:sldMk cId="2668819761" sldId="779"/>
        </pc:sldMkLst>
        <pc:spChg chg="add mod">
          <ac:chgData name="松本 重貴" userId="0ecbcc5dd1ad44a6" providerId="LiveId" clId="{49A86AEE-DFEF-4886-906F-5FF788FC7BF9}" dt="2019-11-15T07:21:06.795" v="6730" actId="1035"/>
          <ac:spMkLst>
            <pc:docMk/>
            <pc:sldMk cId="2668819761" sldId="779"/>
            <ac:spMk id="3" creationId="{7399F47A-4A9A-480A-9894-661D3FF329B8}"/>
          </ac:spMkLst>
        </pc:spChg>
        <pc:spChg chg="mod">
          <ac:chgData name="松本 重貴" userId="0ecbcc5dd1ad44a6" providerId="LiveId" clId="{49A86AEE-DFEF-4886-906F-5FF788FC7BF9}" dt="2019-11-17T02:48:50.114" v="9491" actId="1035"/>
          <ac:spMkLst>
            <pc:docMk/>
            <pc:sldMk cId="2668819761" sldId="779"/>
            <ac:spMk id="4" creationId="{501438CC-6E10-4BFF-88B0-F7B9B6BA3D65}"/>
          </ac:spMkLst>
        </pc:spChg>
        <pc:spChg chg="add mod">
          <ac:chgData name="松本 重貴" userId="0ecbcc5dd1ad44a6" providerId="LiveId" clId="{49A86AEE-DFEF-4886-906F-5FF788FC7BF9}" dt="2019-11-15T07:21:06.795" v="6730" actId="1035"/>
          <ac:spMkLst>
            <pc:docMk/>
            <pc:sldMk cId="2668819761" sldId="779"/>
            <ac:spMk id="5" creationId="{7F5C5237-F8F9-435E-B7F9-DEF6AA0B9A91}"/>
          </ac:spMkLst>
        </pc:spChg>
        <pc:spChg chg="add mod ord">
          <ac:chgData name="松本 重貴" userId="0ecbcc5dd1ad44a6" providerId="LiveId" clId="{49A86AEE-DFEF-4886-906F-5FF788FC7BF9}" dt="2019-11-16T03:05:47.947" v="8877" actId="1038"/>
          <ac:spMkLst>
            <pc:docMk/>
            <pc:sldMk cId="2668819761" sldId="779"/>
            <ac:spMk id="6" creationId="{B5EC1FD2-3693-46B3-AD3F-911D256221B7}"/>
          </ac:spMkLst>
        </pc:spChg>
        <pc:spChg chg="add mod">
          <ac:chgData name="松本 重貴" userId="0ecbcc5dd1ad44a6" providerId="LiveId" clId="{49A86AEE-DFEF-4886-906F-5FF788FC7BF9}" dt="2019-11-17T02:54:00.411" v="9654" actId="1035"/>
          <ac:spMkLst>
            <pc:docMk/>
            <pc:sldMk cId="2668819761" sldId="779"/>
            <ac:spMk id="11" creationId="{A5318FA4-361A-4A0C-9905-7A6CB216EEC7}"/>
          </ac:spMkLst>
        </pc:spChg>
        <pc:spChg chg="del mod">
          <ac:chgData name="松本 重貴" userId="0ecbcc5dd1ad44a6" providerId="LiveId" clId="{49A86AEE-DFEF-4886-906F-5FF788FC7BF9}" dt="2019-11-17T02:54:23.209" v="9656" actId="478"/>
          <ac:spMkLst>
            <pc:docMk/>
            <pc:sldMk cId="2668819761" sldId="779"/>
            <ac:spMk id="39" creationId="{32E3F3AA-D7F2-4E17-B1DF-E8BCE4F7B73E}"/>
          </ac:spMkLst>
        </pc:spChg>
        <pc:spChg chg="del mod">
          <ac:chgData name="松本 重貴" userId="0ecbcc5dd1ad44a6" providerId="LiveId" clId="{49A86AEE-DFEF-4886-906F-5FF788FC7BF9}" dt="2019-11-17T02:54:23.209" v="9656" actId="478"/>
          <ac:spMkLst>
            <pc:docMk/>
            <pc:sldMk cId="2668819761" sldId="779"/>
            <ac:spMk id="49" creationId="{715E7925-75B5-40AC-B39F-25F741E8B7FD}"/>
          </ac:spMkLst>
        </pc:spChg>
        <pc:spChg chg="add mod">
          <ac:chgData name="松本 重貴" userId="0ecbcc5dd1ad44a6" providerId="LiveId" clId="{49A86AEE-DFEF-4886-906F-5FF788FC7BF9}" dt="2019-11-16T03:04:09.348" v="8859" actId="1038"/>
          <ac:spMkLst>
            <pc:docMk/>
            <pc:sldMk cId="2668819761" sldId="779"/>
            <ac:spMk id="50" creationId="{EA61A5DB-7DF2-4699-B821-3D8D85F3E7D8}"/>
          </ac:spMkLst>
        </pc:spChg>
        <pc:spChg chg="add mod">
          <ac:chgData name="松本 重貴" userId="0ecbcc5dd1ad44a6" providerId="LiveId" clId="{49A86AEE-DFEF-4886-906F-5FF788FC7BF9}" dt="2019-11-16T03:04:09.348" v="8859" actId="1038"/>
          <ac:spMkLst>
            <pc:docMk/>
            <pc:sldMk cId="2668819761" sldId="779"/>
            <ac:spMk id="51" creationId="{F97F74F4-EBEB-474B-88C7-19BA2767EF58}"/>
          </ac:spMkLst>
        </pc:spChg>
        <pc:spChg chg="add mod">
          <ac:chgData name="松本 重貴" userId="0ecbcc5dd1ad44a6" providerId="LiveId" clId="{49A86AEE-DFEF-4886-906F-5FF788FC7BF9}" dt="2019-11-15T07:31:53.990" v="7203" actId="207"/>
          <ac:spMkLst>
            <pc:docMk/>
            <pc:sldMk cId="2668819761" sldId="779"/>
            <ac:spMk id="52" creationId="{8139BD5E-0EE1-4B0A-849A-FA843F1DA7EA}"/>
          </ac:spMkLst>
        </pc:spChg>
        <pc:spChg chg="add mod">
          <ac:chgData name="松本 重貴" userId="0ecbcc5dd1ad44a6" providerId="LiveId" clId="{49A86AEE-DFEF-4886-906F-5FF788FC7BF9}" dt="2019-11-16T03:04:09.348" v="8859" actId="1038"/>
          <ac:spMkLst>
            <pc:docMk/>
            <pc:sldMk cId="2668819761" sldId="779"/>
            <ac:spMk id="53" creationId="{02F294E5-0165-418C-B593-929026B62E2F}"/>
          </ac:spMkLst>
        </pc:spChg>
        <pc:spChg chg="mod topLvl">
          <ac:chgData name="松本 重貴" userId="0ecbcc5dd1ad44a6" providerId="LiveId" clId="{49A86AEE-DFEF-4886-906F-5FF788FC7BF9}" dt="2019-11-17T02:53:48.314" v="9649" actId="255"/>
          <ac:spMkLst>
            <pc:docMk/>
            <pc:sldMk cId="2668819761" sldId="779"/>
            <ac:spMk id="57" creationId="{FB9770E2-27F6-449D-BCA6-B03D66CEEB6D}"/>
          </ac:spMkLst>
        </pc:spChg>
        <pc:spChg chg="del mod topLvl">
          <ac:chgData name="松本 重貴" userId="0ecbcc5dd1ad44a6" providerId="LiveId" clId="{49A86AEE-DFEF-4886-906F-5FF788FC7BF9}" dt="2019-11-17T02:54:17.506" v="9655" actId="478"/>
          <ac:spMkLst>
            <pc:docMk/>
            <pc:sldMk cId="2668819761" sldId="779"/>
            <ac:spMk id="61" creationId="{3FA193E9-C67A-497F-B5A7-F1B0C7467D74}"/>
          </ac:spMkLst>
        </pc:spChg>
        <pc:spChg chg="del mod topLvl">
          <ac:chgData name="松本 重貴" userId="0ecbcc5dd1ad44a6" providerId="LiveId" clId="{49A86AEE-DFEF-4886-906F-5FF788FC7BF9}" dt="2019-11-17T02:54:17.506" v="9655" actId="478"/>
          <ac:spMkLst>
            <pc:docMk/>
            <pc:sldMk cId="2668819761" sldId="779"/>
            <ac:spMk id="63" creationId="{E7C345E4-F548-4575-BF41-243F0C9A1D17}"/>
          </ac:spMkLst>
        </pc:spChg>
        <pc:spChg chg="del mod topLvl">
          <ac:chgData name="松本 重貴" userId="0ecbcc5dd1ad44a6" providerId="LiveId" clId="{49A86AEE-DFEF-4886-906F-5FF788FC7BF9}" dt="2019-11-17T02:54:17.506" v="9655" actId="478"/>
          <ac:spMkLst>
            <pc:docMk/>
            <pc:sldMk cId="2668819761" sldId="779"/>
            <ac:spMk id="64" creationId="{7F7E9029-F8F5-4AC2-8116-BD207B399125}"/>
          </ac:spMkLst>
        </pc:spChg>
        <pc:spChg chg="mod topLvl">
          <ac:chgData name="松本 重貴" userId="0ecbcc5dd1ad44a6" providerId="LiveId" clId="{49A86AEE-DFEF-4886-906F-5FF788FC7BF9}" dt="2019-11-15T07:53:23.851" v="8194" actId="1076"/>
          <ac:spMkLst>
            <pc:docMk/>
            <pc:sldMk cId="2668819761" sldId="779"/>
            <ac:spMk id="67" creationId="{0D4C7D71-716B-4E25-BA65-EC80E71F8D31}"/>
          </ac:spMkLst>
        </pc:spChg>
        <pc:spChg chg="add del mod">
          <ac:chgData name="松本 重貴" userId="0ecbcc5dd1ad44a6" providerId="LiveId" clId="{49A86AEE-DFEF-4886-906F-5FF788FC7BF9}" dt="2019-11-17T02:54:17.506" v="9655" actId="478"/>
          <ac:spMkLst>
            <pc:docMk/>
            <pc:sldMk cId="2668819761" sldId="779"/>
            <ac:spMk id="68" creationId="{DCE18748-38DA-40A5-9B64-C87D67043B74}"/>
          </ac:spMkLst>
        </pc:spChg>
        <pc:spChg chg="del mod">
          <ac:chgData name="松本 重貴" userId="0ecbcc5dd1ad44a6" providerId="LiveId" clId="{49A86AEE-DFEF-4886-906F-5FF788FC7BF9}" dt="2019-11-17T02:54:23.209" v="9656" actId="478"/>
          <ac:spMkLst>
            <pc:docMk/>
            <pc:sldMk cId="2668819761" sldId="779"/>
            <ac:spMk id="71" creationId="{1CCBCEE3-776B-4E54-A933-EB86AB29043F}"/>
          </ac:spMkLst>
        </pc:spChg>
        <pc:spChg chg="add mod">
          <ac:chgData name="松本 重貴" userId="0ecbcc5dd1ad44a6" providerId="LiveId" clId="{49A86AEE-DFEF-4886-906F-5FF788FC7BF9}" dt="2019-11-16T03:05:47.947" v="8877" actId="1038"/>
          <ac:spMkLst>
            <pc:docMk/>
            <pc:sldMk cId="2668819761" sldId="779"/>
            <ac:spMk id="72" creationId="{F69316FF-D4F7-4EB4-A31F-FAFC63EC5623}"/>
          </ac:spMkLst>
        </pc:spChg>
        <pc:spChg chg="del mod">
          <ac:chgData name="松本 重貴" userId="0ecbcc5dd1ad44a6" providerId="LiveId" clId="{49A86AEE-DFEF-4886-906F-5FF788FC7BF9}" dt="2019-11-15T07:48:35.715" v="7931" actId="478"/>
          <ac:spMkLst>
            <pc:docMk/>
            <pc:sldMk cId="2668819761" sldId="779"/>
            <ac:spMk id="73" creationId="{A2309960-14EE-40D0-BB55-70A5E30984F1}"/>
          </ac:spMkLst>
        </pc:spChg>
        <pc:spChg chg="add del mod">
          <ac:chgData name="松本 重貴" userId="0ecbcc5dd1ad44a6" providerId="LiveId" clId="{49A86AEE-DFEF-4886-906F-5FF788FC7BF9}" dt="2019-11-16T02:55:15.579" v="8393" actId="478"/>
          <ac:spMkLst>
            <pc:docMk/>
            <pc:sldMk cId="2668819761" sldId="779"/>
            <ac:spMk id="73" creationId="{DDA5E62E-57C8-4AC7-929F-370DF4C6F54B}"/>
          </ac:spMkLst>
        </pc:spChg>
        <pc:spChg chg="mod">
          <ac:chgData name="松本 重貴" userId="0ecbcc5dd1ad44a6" providerId="LiveId" clId="{49A86AEE-DFEF-4886-906F-5FF788FC7BF9}" dt="2019-11-15T07:12:46.640" v="6575" actId="1038"/>
          <ac:spMkLst>
            <pc:docMk/>
            <pc:sldMk cId="2668819761" sldId="779"/>
            <ac:spMk id="75" creationId="{2DEF1C87-CA6A-4935-BDF0-E10B51C6DB7F}"/>
          </ac:spMkLst>
        </pc:spChg>
        <pc:spChg chg="add mod">
          <ac:chgData name="松本 重貴" userId="0ecbcc5dd1ad44a6" providerId="LiveId" clId="{49A86AEE-DFEF-4886-906F-5FF788FC7BF9}" dt="2019-11-16T03:06:06.815" v="8883" actId="255"/>
          <ac:spMkLst>
            <pc:docMk/>
            <pc:sldMk cId="2668819761" sldId="779"/>
            <ac:spMk id="76" creationId="{911F41AE-5C5F-476D-9AEA-CA1CD35AEA0C}"/>
          </ac:spMkLst>
        </pc:spChg>
        <pc:spChg chg="del mod">
          <ac:chgData name="松本 重貴" userId="0ecbcc5dd1ad44a6" providerId="LiveId" clId="{49A86AEE-DFEF-4886-906F-5FF788FC7BF9}" dt="2019-11-17T02:54:23.209" v="9656" actId="478"/>
          <ac:spMkLst>
            <pc:docMk/>
            <pc:sldMk cId="2668819761" sldId="779"/>
            <ac:spMk id="84" creationId="{47EB8E5D-86DD-4973-BF27-5C681DEAD516}"/>
          </ac:spMkLst>
        </pc:spChg>
        <pc:spChg chg="del mod">
          <ac:chgData name="松本 重貴" userId="0ecbcc5dd1ad44a6" providerId="LiveId" clId="{49A86AEE-DFEF-4886-906F-5FF788FC7BF9}" dt="2019-11-17T02:54:23.209" v="9656" actId="478"/>
          <ac:spMkLst>
            <pc:docMk/>
            <pc:sldMk cId="2668819761" sldId="779"/>
            <ac:spMk id="85" creationId="{22968CAC-8C15-4176-9DE4-5053E9F71645}"/>
          </ac:spMkLst>
        </pc:spChg>
        <pc:spChg chg="del mod">
          <ac:chgData name="松本 重貴" userId="0ecbcc5dd1ad44a6" providerId="LiveId" clId="{49A86AEE-DFEF-4886-906F-5FF788FC7BF9}" dt="2019-11-17T02:54:23.209" v="9656" actId="478"/>
          <ac:spMkLst>
            <pc:docMk/>
            <pc:sldMk cId="2668819761" sldId="779"/>
            <ac:spMk id="89" creationId="{FF8A05DF-98CF-4984-9296-BB5DAD84BAD7}"/>
          </ac:spMkLst>
        </pc:spChg>
        <pc:spChg chg="del mod">
          <ac:chgData name="松本 重貴" userId="0ecbcc5dd1ad44a6" providerId="LiveId" clId="{49A86AEE-DFEF-4886-906F-5FF788FC7BF9}" dt="2019-11-17T02:54:23.209" v="9656" actId="478"/>
          <ac:spMkLst>
            <pc:docMk/>
            <pc:sldMk cId="2668819761" sldId="779"/>
            <ac:spMk id="90" creationId="{C056B8E9-E089-4354-8B87-90818B6D6F8C}"/>
          </ac:spMkLst>
        </pc:spChg>
        <pc:spChg chg="del mod">
          <ac:chgData name="松本 重貴" userId="0ecbcc5dd1ad44a6" providerId="LiveId" clId="{49A86AEE-DFEF-4886-906F-5FF788FC7BF9}" dt="2019-11-17T02:54:30.361" v="9657" actId="478"/>
          <ac:spMkLst>
            <pc:docMk/>
            <pc:sldMk cId="2668819761" sldId="779"/>
            <ac:spMk id="91" creationId="{5A0F5E09-FED0-4F8F-A417-4592182C536B}"/>
          </ac:spMkLst>
        </pc:spChg>
        <pc:spChg chg="mod topLvl">
          <ac:chgData name="松本 重貴" userId="0ecbcc5dd1ad44a6" providerId="LiveId" clId="{49A86AEE-DFEF-4886-906F-5FF788FC7BF9}" dt="2019-11-17T02:16:28.683" v="9111" actId="164"/>
          <ac:spMkLst>
            <pc:docMk/>
            <pc:sldMk cId="2668819761" sldId="779"/>
            <ac:spMk id="97" creationId="{35FD5E61-1697-435E-B710-101B049E7928}"/>
          </ac:spMkLst>
        </pc:spChg>
        <pc:spChg chg="del mod topLvl">
          <ac:chgData name="松本 重貴" userId="0ecbcc5dd1ad44a6" providerId="LiveId" clId="{49A86AEE-DFEF-4886-906F-5FF788FC7BF9}" dt="2019-11-17T02:16:33.481" v="9112" actId="478"/>
          <ac:spMkLst>
            <pc:docMk/>
            <pc:sldMk cId="2668819761" sldId="779"/>
            <ac:spMk id="99" creationId="{7565AA73-6BCC-4A83-A2AC-952620272C67}"/>
          </ac:spMkLst>
        </pc:spChg>
        <pc:spChg chg="mod">
          <ac:chgData name="松本 重貴" userId="0ecbcc5dd1ad44a6" providerId="LiveId" clId="{49A86AEE-DFEF-4886-906F-5FF788FC7BF9}" dt="2019-11-22T01:27:02.745" v="13898" actId="20577"/>
          <ac:spMkLst>
            <pc:docMk/>
            <pc:sldMk cId="2668819761" sldId="779"/>
            <ac:spMk id="101" creationId="{CC8D497C-FD08-4CDF-B06D-991E3D99AE47}"/>
          </ac:spMkLst>
        </pc:spChg>
        <pc:spChg chg="add mod">
          <ac:chgData name="松本 重貴" userId="0ecbcc5dd1ad44a6" providerId="LiveId" clId="{49A86AEE-DFEF-4886-906F-5FF788FC7BF9}" dt="2019-11-17T02:21:57.686" v="9305" actId="1037"/>
          <ac:spMkLst>
            <pc:docMk/>
            <pc:sldMk cId="2668819761" sldId="779"/>
            <ac:spMk id="106" creationId="{A7A2DC63-06B3-491A-AEA4-87A4E7CFF882}"/>
          </ac:spMkLst>
        </pc:spChg>
        <pc:spChg chg="del mod">
          <ac:chgData name="松本 重貴" userId="0ecbcc5dd1ad44a6" providerId="LiveId" clId="{49A86AEE-DFEF-4886-906F-5FF788FC7BF9}" dt="2019-11-17T02:54:17.506" v="9655" actId="478"/>
          <ac:spMkLst>
            <pc:docMk/>
            <pc:sldMk cId="2668819761" sldId="779"/>
            <ac:spMk id="115" creationId="{51989627-C896-4D56-89E1-4FA512A515B3}"/>
          </ac:spMkLst>
        </pc:spChg>
        <pc:spChg chg="mod topLvl">
          <ac:chgData name="松本 重貴" userId="0ecbcc5dd1ad44a6" providerId="LiveId" clId="{49A86AEE-DFEF-4886-906F-5FF788FC7BF9}" dt="2019-11-17T02:21:57.686" v="9305" actId="1037"/>
          <ac:spMkLst>
            <pc:docMk/>
            <pc:sldMk cId="2668819761" sldId="779"/>
            <ac:spMk id="119" creationId="{BB54E90B-0888-4D90-9D2B-7D21C2648967}"/>
          </ac:spMkLst>
        </pc:spChg>
        <pc:spChg chg="mod topLvl">
          <ac:chgData name="松本 重貴" userId="0ecbcc5dd1ad44a6" providerId="LiveId" clId="{49A86AEE-DFEF-4886-906F-5FF788FC7BF9}" dt="2019-11-17T02:16:28.683" v="9111" actId="164"/>
          <ac:spMkLst>
            <pc:docMk/>
            <pc:sldMk cId="2668819761" sldId="779"/>
            <ac:spMk id="120" creationId="{72086899-FEE4-435F-94E8-E3FC8D5C3EC9}"/>
          </ac:spMkLst>
        </pc:spChg>
        <pc:spChg chg="mod">
          <ac:chgData name="松本 重貴" userId="0ecbcc5dd1ad44a6" providerId="LiveId" clId="{49A86AEE-DFEF-4886-906F-5FF788FC7BF9}" dt="2019-11-17T02:16:24.705" v="9110" actId="1035"/>
          <ac:spMkLst>
            <pc:docMk/>
            <pc:sldMk cId="2668819761" sldId="779"/>
            <ac:spMk id="123" creationId="{6B8ED8AF-EC0A-4D14-8446-AF9F43896FB6}"/>
          </ac:spMkLst>
        </pc:spChg>
        <pc:spChg chg="add mod">
          <ac:chgData name="松本 重貴" userId="0ecbcc5dd1ad44a6" providerId="LiveId" clId="{49A86AEE-DFEF-4886-906F-5FF788FC7BF9}" dt="2019-11-17T02:16:28.683" v="9111" actId="164"/>
          <ac:spMkLst>
            <pc:docMk/>
            <pc:sldMk cId="2668819761" sldId="779"/>
            <ac:spMk id="124" creationId="{E452F554-EDFE-4155-AA57-2961F8D2318A}"/>
          </ac:spMkLst>
        </pc:spChg>
        <pc:spChg chg="add mod">
          <ac:chgData name="松本 重貴" userId="0ecbcc5dd1ad44a6" providerId="LiveId" clId="{49A86AEE-DFEF-4886-906F-5FF788FC7BF9}" dt="2019-11-17T02:21:57.686" v="9305" actId="1037"/>
          <ac:spMkLst>
            <pc:docMk/>
            <pc:sldMk cId="2668819761" sldId="779"/>
            <ac:spMk id="125" creationId="{26FB19B0-BB9C-443F-BD08-B3A1DB29E47C}"/>
          </ac:spMkLst>
        </pc:spChg>
        <pc:spChg chg="add mod">
          <ac:chgData name="松本 重貴" userId="0ecbcc5dd1ad44a6" providerId="LiveId" clId="{49A86AEE-DFEF-4886-906F-5FF788FC7BF9}" dt="2019-11-17T02:21:57.686" v="9305" actId="1037"/>
          <ac:spMkLst>
            <pc:docMk/>
            <pc:sldMk cId="2668819761" sldId="779"/>
            <ac:spMk id="126" creationId="{B79F46F8-9015-4CE1-B490-D0AC06260A72}"/>
          </ac:spMkLst>
        </pc:spChg>
        <pc:spChg chg="add mod">
          <ac:chgData name="松本 重貴" userId="0ecbcc5dd1ad44a6" providerId="LiveId" clId="{49A86AEE-DFEF-4886-906F-5FF788FC7BF9}" dt="2019-11-17T02:56:55.839" v="9685" actId="571"/>
          <ac:spMkLst>
            <pc:docMk/>
            <pc:sldMk cId="2668819761" sldId="779"/>
            <ac:spMk id="127" creationId="{E61A716B-6837-47A7-BD5F-C2CB8938E7D8}"/>
          </ac:spMkLst>
        </pc:spChg>
        <pc:spChg chg="add mod">
          <ac:chgData name="松本 重貴" userId="0ecbcc5dd1ad44a6" providerId="LiveId" clId="{49A86AEE-DFEF-4886-906F-5FF788FC7BF9}" dt="2019-11-17T02:57:09.232" v="9687" actId="571"/>
          <ac:spMkLst>
            <pc:docMk/>
            <pc:sldMk cId="2668819761" sldId="779"/>
            <ac:spMk id="128" creationId="{64B22C83-FD73-4AE6-9B6C-E2F5C8E8D6C9}"/>
          </ac:spMkLst>
        </pc:spChg>
        <pc:grpChg chg="add mod">
          <ac:chgData name="松本 重貴" userId="0ecbcc5dd1ad44a6" providerId="LiveId" clId="{49A86AEE-DFEF-4886-906F-5FF788FC7BF9}" dt="2019-11-17T02:21:57.686" v="9305" actId="1037"/>
          <ac:grpSpMkLst>
            <pc:docMk/>
            <pc:sldMk cId="2668819761" sldId="779"/>
            <ac:grpSpMk id="8" creationId="{1296F3B6-072D-41E3-ABC3-20BF44F9812A}"/>
          </ac:grpSpMkLst>
        </pc:grpChg>
        <pc:grpChg chg="del mod">
          <ac:chgData name="松本 重貴" userId="0ecbcc5dd1ad44a6" providerId="LiveId" clId="{49A86AEE-DFEF-4886-906F-5FF788FC7BF9}" dt="2019-11-17T02:54:17.506" v="9655" actId="478"/>
          <ac:grpSpMkLst>
            <pc:docMk/>
            <pc:sldMk cId="2668819761" sldId="779"/>
            <ac:grpSpMk id="48" creationId="{3D5FA524-CE1F-425B-956F-5EE8D16045D8}"/>
          </ac:grpSpMkLst>
        </pc:grpChg>
        <pc:grpChg chg="add del">
          <ac:chgData name="松本 重貴" userId="0ecbcc5dd1ad44a6" providerId="LiveId" clId="{49A86AEE-DFEF-4886-906F-5FF788FC7BF9}" dt="2019-11-15T07:20:03.219" v="6714" actId="165"/>
          <ac:grpSpMkLst>
            <pc:docMk/>
            <pc:sldMk cId="2668819761" sldId="779"/>
            <ac:grpSpMk id="56" creationId="{9CD1A7B1-28F2-4CFD-BB80-0B81FB6EF8AB}"/>
          </ac:grpSpMkLst>
        </pc:grpChg>
        <pc:grpChg chg="add mod">
          <ac:chgData name="松本 重貴" userId="0ecbcc5dd1ad44a6" providerId="LiveId" clId="{49A86AEE-DFEF-4886-906F-5FF788FC7BF9}" dt="2019-11-17T02:21:57.686" v="9305" actId="1037"/>
          <ac:grpSpMkLst>
            <pc:docMk/>
            <pc:sldMk cId="2668819761" sldId="779"/>
            <ac:grpSpMk id="93" creationId="{9289641D-727A-44BB-8A3B-8104549C761F}"/>
          </ac:grpSpMkLst>
        </pc:grpChg>
        <pc:grpChg chg="add del mod">
          <ac:chgData name="松本 重貴" userId="0ecbcc5dd1ad44a6" providerId="LiveId" clId="{49A86AEE-DFEF-4886-906F-5FF788FC7BF9}" dt="2019-11-17T02:15:18.334" v="9066" actId="165"/>
          <ac:grpSpMkLst>
            <pc:docMk/>
            <pc:sldMk cId="2668819761" sldId="779"/>
            <ac:grpSpMk id="96" creationId="{BE4A78AD-4EEC-4706-B4D1-8354E58AB614}"/>
          </ac:grpSpMkLst>
        </pc:grpChg>
        <pc:grpChg chg="del mod">
          <ac:chgData name="松本 重貴" userId="0ecbcc5dd1ad44a6" providerId="LiveId" clId="{49A86AEE-DFEF-4886-906F-5FF788FC7BF9}" dt="2019-11-17T02:54:17.506" v="9655" actId="478"/>
          <ac:grpSpMkLst>
            <pc:docMk/>
            <pc:sldMk cId="2668819761" sldId="779"/>
            <ac:grpSpMk id="98" creationId="{5868875B-4834-46E9-B9A3-2D2E822ECCAE}"/>
          </ac:grpSpMkLst>
        </pc:grpChg>
        <pc:grpChg chg="del mod">
          <ac:chgData name="松本 重貴" userId="0ecbcc5dd1ad44a6" providerId="LiveId" clId="{49A86AEE-DFEF-4886-906F-5FF788FC7BF9}" dt="2019-11-17T02:54:17.506" v="9655" actId="478"/>
          <ac:grpSpMkLst>
            <pc:docMk/>
            <pc:sldMk cId="2668819761" sldId="779"/>
            <ac:grpSpMk id="100" creationId="{0D897E2A-813D-4AFF-8E67-0C434D1EBCA8}"/>
          </ac:grpSpMkLst>
        </pc:grpChg>
        <pc:grpChg chg="add mod">
          <ac:chgData name="松本 重貴" userId="0ecbcc5dd1ad44a6" providerId="LiveId" clId="{49A86AEE-DFEF-4886-906F-5FF788FC7BF9}" dt="2019-11-17T02:21:57.686" v="9305" actId="1037"/>
          <ac:grpSpMkLst>
            <pc:docMk/>
            <pc:sldMk cId="2668819761" sldId="779"/>
            <ac:grpSpMk id="102" creationId="{0D2F9279-37BE-4B9C-B22F-02769CBC88D8}"/>
          </ac:grpSpMkLst>
        </pc:grpChg>
        <pc:grpChg chg="del mod">
          <ac:chgData name="松本 重貴" userId="0ecbcc5dd1ad44a6" providerId="LiveId" clId="{49A86AEE-DFEF-4886-906F-5FF788FC7BF9}" dt="2019-11-17T02:54:17.506" v="9655" actId="478"/>
          <ac:grpSpMkLst>
            <pc:docMk/>
            <pc:sldMk cId="2668819761" sldId="779"/>
            <ac:grpSpMk id="109" creationId="{E04E7F8B-1B02-4CF1-8B21-DBCA050A3DF5}"/>
          </ac:grpSpMkLst>
        </pc:grpChg>
        <pc:grpChg chg="del mod">
          <ac:chgData name="松本 重貴" userId="0ecbcc5dd1ad44a6" providerId="LiveId" clId="{49A86AEE-DFEF-4886-906F-5FF788FC7BF9}" dt="2019-11-17T02:54:17.506" v="9655" actId="478"/>
          <ac:grpSpMkLst>
            <pc:docMk/>
            <pc:sldMk cId="2668819761" sldId="779"/>
            <ac:grpSpMk id="112" creationId="{12E2D5EF-1A87-4A62-9EBB-E20C892F670A}"/>
          </ac:grpSpMkLst>
        </pc:grpChg>
        <pc:grpChg chg="add del mod">
          <ac:chgData name="松本 重貴" userId="0ecbcc5dd1ad44a6" providerId="LiveId" clId="{49A86AEE-DFEF-4886-906F-5FF788FC7BF9}" dt="2019-11-17T02:15:34.410" v="9068" actId="165"/>
          <ac:grpSpMkLst>
            <pc:docMk/>
            <pc:sldMk cId="2668819761" sldId="779"/>
            <ac:grpSpMk id="118" creationId="{E1DFFF68-ACE2-44D6-BF6E-2AC416D07609}"/>
          </ac:grpSpMkLst>
        </pc:grpChg>
        <pc:grpChg chg="add mod">
          <ac:chgData name="松本 重貴" userId="0ecbcc5dd1ad44a6" providerId="LiveId" clId="{49A86AEE-DFEF-4886-906F-5FF788FC7BF9}" dt="2019-11-17T02:21:57.686" v="9305" actId="1037"/>
          <ac:grpSpMkLst>
            <pc:docMk/>
            <pc:sldMk cId="2668819761" sldId="779"/>
            <ac:grpSpMk id="121" creationId="{A4DD0A82-146A-4C86-A33E-CACE7090D8AD}"/>
          </ac:grpSpMkLst>
        </pc:grpChg>
        <pc:picChg chg="del mod">
          <ac:chgData name="松本 重貴" userId="0ecbcc5dd1ad44a6" providerId="LiveId" clId="{49A86AEE-DFEF-4886-906F-5FF788FC7BF9}" dt="2019-11-17T02:54:23.209" v="9656" actId="478"/>
          <ac:picMkLst>
            <pc:docMk/>
            <pc:sldMk cId="2668819761" sldId="779"/>
            <ac:picMk id="2" creationId="{803382D8-1533-4E7E-A8B3-3A2B5F7CCC66}"/>
          </ac:picMkLst>
        </pc:picChg>
        <pc:picChg chg="add mod">
          <ac:chgData name="松本 重貴" userId="0ecbcc5dd1ad44a6" providerId="LiveId" clId="{49A86AEE-DFEF-4886-906F-5FF788FC7BF9}" dt="2019-11-16T03:11:59.527" v="8993" actId="1076"/>
          <ac:picMkLst>
            <pc:docMk/>
            <pc:sldMk cId="2668819761" sldId="779"/>
            <ac:picMk id="7" creationId="{AB6BB18A-5B05-499E-9DA6-D87308A41B15}"/>
          </ac:picMkLst>
        </pc:picChg>
        <pc:picChg chg="del mod">
          <ac:chgData name="松本 重貴" userId="0ecbcc5dd1ad44a6" providerId="LiveId" clId="{49A86AEE-DFEF-4886-906F-5FF788FC7BF9}" dt="2019-11-17T02:54:23.209" v="9656" actId="478"/>
          <ac:picMkLst>
            <pc:docMk/>
            <pc:sldMk cId="2668819761" sldId="779"/>
            <ac:picMk id="42" creationId="{C4BC56D8-3966-45A4-AD19-83EC0D345C5E}"/>
          </ac:picMkLst>
        </pc:picChg>
        <pc:picChg chg="add mod">
          <ac:chgData name="松本 重貴" userId="0ecbcc5dd1ad44a6" providerId="LiveId" clId="{49A86AEE-DFEF-4886-906F-5FF788FC7BF9}" dt="2019-11-16T03:04:09.348" v="8859" actId="1038"/>
          <ac:picMkLst>
            <pc:docMk/>
            <pc:sldMk cId="2668819761" sldId="779"/>
            <ac:picMk id="47" creationId="{9B15C285-5421-4A62-8F40-F6420D6CDFB8}"/>
          </ac:picMkLst>
        </pc:picChg>
        <pc:picChg chg="add mod">
          <ac:chgData name="松本 重貴" userId="0ecbcc5dd1ad44a6" providerId="LiveId" clId="{49A86AEE-DFEF-4886-906F-5FF788FC7BF9}" dt="2019-11-16T03:04:09.348" v="8859" actId="1038"/>
          <ac:picMkLst>
            <pc:docMk/>
            <pc:sldMk cId="2668819761" sldId="779"/>
            <ac:picMk id="55" creationId="{91A054A1-E343-40FC-B8FE-898E67853F28}"/>
          </ac:picMkLst>
        </pc:picChg>
        <pc:picChg chg="del mod topLvl">
          <ac:chgData name="松本 重貴" userId="0ecbcc5dd1ad44a6" providerId="LiveId" clId="{49A86AEE-DFEF-4886-906F-5FF788FC7BF9}" dt="2019-11-17T02:54:17.506" v="9655" actId="478"/>
          <ac:picMkLst>
            <pc:docMk/>
            <pc:sldMk cId="2668819761" sldId="779"/>
            <ac:picMk id="58" creationId="{36155EC7-A75B-4CE8-AE43-166356C16870}"/>
          </ac:picMkLst>
        </pc:picChg>
        <pc:picChg chg="del mod topLvl">
          <ac:chgData name="松本 重貴" userId="0ecbcc5dd1ad44a6" providerId="LiveId" clId="{49A86AEE-DFEF-4886-906F-5FF788FC7BF9}" dt="2019-11-17T02:54:17.506" v="9655" actId="478"/>
          <ac:picMkLst>
            <pc:docMk/>
            <pc:sldMk cId="2668819761" sldId="779"/>
            <ac:picMk id="59" creationId="{EEE3D80C-E49C-4D94-B895-ECBA4DD375F1}"/>
          </ac:picMkLst>
        </pc:picChg>
        <pc:picChg chg="del mod topLvl">
          <ac:chgData name="松本 重貴" userId="0ecbcc5dd1ad44a6" providerId="LiveId" clId="{49A86AEE-DFEF-4886-906F-5FF788FC7BF9}" dt="2019-11-17T02:54:17.506" v="9655" actId="478"/>
          <ac:picMkLst>
            <pc:docMk/>
            <pc:sldMk cId="2668819761" sldId="779"/>
            <ac:picMk id="60" creationId="{7FEADE42-48D4-4657-9136-AB16378B3FDF}"/>
          </ac:picMkLst>
        </pc:picChg>
        <pc:picChg chg="del mod topLvl">
          <ac:chgData name="松本 重貴" userId="0ecbcc5dd1ad44a6" providerId="LiveId" clId="{49A86AEE-DFEF-4886-906F-5FF788FC7BF9}" dt="2019-11-17T02:54:17.506" v="9655" actId="478"/>
          <ac:picMkLst>
            <pc:docMk/>
            <pc:sldMk cId="2668819761" sldId="779"/>
            <ac:picMk id="62" creationId="{815C2940-4E35-4CA9-B040-FD5C629ADFF8}"/>
          </ac:picMkLst>
        </pc:picChg>
        <pc:cxnChg chg="add del mod">
          <ac:chgData name="松本 重貴" userId="0ecbcc5dd1ad44a6" providerId="LiveId" clId="{49A86AEE-DFEF-4886-906F-5FF788FC7BF9}" dt="2019-11-17T02:52:49.571" v="9609" actId="478"/>
          <ac:cxnSpMkLst>
            <pc:docMk/>
            <pc:sldMk cId="2668819761" sldId="779"/>
            <ac:cxnSpMk id="10" creationId="{776A766D-24B3-4EA8-81AD-8FAFEFD91D8F}"/>
          </ac:cxnSpMkLst>
        </pc:cxnChg>
        <pc:cxnChg chg="del mod">
          <ac:chgData name="松本 重貴" userId="0ecbcc5dd1ad44a6" providerId="LiveId" clId="{49A86AEE-DFEF-4886-906F-5FF788FC7BF9}" dt="2019-11-17T02:54:17.506" v="9655" actId="478"/>
          <ac:cxnSpMkLst>
            <pc:docMk/>
            <pc:sldMk cId="2668819761" sldId="779"/>
            <ac:cxnSpMk id="54" creationId="{BEE33279-A38F-456F-A14B-01A6F4CF561A}"/>
          </ac:cxnSpMkLst>
        </pc:cxnChg>
        <pc:cxnChg chg="add mod">
          <ac:chgData name="松本 重貴" userId="0ecbcc5dd1ad44a6" providerId="LiveId" clId="{49A86AEE-DFEF-4886-906F-5FF788FC7BF9}" dt="2019-11-17T02:21:57.686" v="9305" actId="1037"/>
          <ac:cxnSpMkLst>
            <pc:docMk/>
            <pc:sldMk cId="2668819761" sldId="779"/>
            <ac:cxnSpMk id="73" creationId="{E6D73EF9-6A9F-42DD-909E-9AE56EA6B74E}"/>
          </ac:cxnSpMkLst>
        </pc:cxnChg>
        <pc:cxnChg chg="del mod">
          <ac:chgData name="松本 重貴" userId="0ecbcc5dd1ad44a6" providerId="LiveId" clId="{49A86AEE-DFEF-4886-906F-5FF788FC7BF9}" dt="2019-11-17T02:54:23.209" v="9656" actId="478"/>
          <ac:cxnSpMkLst>
            <pc:docMk/>
            <pc:sldMk cId="2668819761" sldId="779"/>
            <ac:cxnSpMk id="74" creationId="{AA792A0C-F116-44F5-9B02-7742ED43DA0E}"/>
          </ac:cxnSpMkLst>
        </pc:cxnChg>
        <pc:cxnChg chg="del mod">
          <ac:chgData name="松本 重貴" userId="0ecbcc5dd1ad44a6" providerId="LiveId" clId="{49A86AEE-DFEF-4886-906F-5FF788FC7BF9}" dt="2019-11-17T02:54:23.209" v="9656" actId="478"/>
          <ac:cxnSpMkLst>
            <pc:docMk/>
            <pc:sldMk cId="2668819761" sldId="779"/>
            <ac:cxnSpMk id="77" creationId="{538FD997-46AF-45AB-AA19-444D759D5CD2}"/>
          </ac:cxnSpMkLst>
        </pc:cxnChg>
        <pc:cxnChg chg="del mod">
          <ac:chgData name="松本 重貴" userId="0ecbcc5dd1ad44a6" providerId="LiveId" clId="{49A86AEE-DFEF-4886-906F-5FF788FC7BF9}" dt="2019-11-17T02:54:23.209" v="9656" actId="478"/>
          <ac:cxnSpMkLst>
            <pc:docMk/>
            <pc:sldMk cId="2668819761" sldId="779"/>
            <ac:cxnSpMk id="78" creationId="{65516777-77CD-4CA1-8C30-A8AA292E1AF5}"/>
          </ac:cxnSpMkLst>
        </pc:cxnChg>
        <pc:cxnChg chg="del mod">
          <ac:chgData name="松本 重貴" userId="0ecbcc5dd1ad44a6" providerId="LiveId" clId="{49A86AEE-DFEF-4886-906F-5FF788FC7BF9}" dt="2019-11-17T02:54:23.209" v="9656" actId="478"/>
          <ac:cxnSpMkLst>
            <pc:docMk/>
            <pc:sldMk cId="2668819761" sldId="779"/>
            <ac:cxnSpMk id="79" creationId="{34C0392E-C3A4-4EC8-91CF-75775879D2BB}"/>
          </ac:cxnSpMkLst>
        </pc:cxnChg>
        <pc:cxnChg chg="del mod">
          <ac:chgData name="松本 重貴" userId="0ecbcc5dd1ad44a6" providerId="LiveId" clId="{49A86AEE-DFEF-4886-906F-5FF788FC7BF9}" dt="2019-11-17T02:54:23.209" v="9656" actId="478"/>
          <ac:cxnSpMkLst>
            <pc:docMk/>
            <pc:sldMk cId="2668819761" sldId="779"/>
            <ac:cxnSpMk id="80" creationId="{206AEB9C-52D7-4457-90AC-783ABC9B1A1A}"/>
          </ac:cxnSpMkLst>
        </pc:cxnChg>
        <pc:cxnChg chg="del mod">
          <ac:chgData name="松本 重貴" userId="0ecbcc5dd1ad44a6" providerId="LiveId" clId="{49A86AEE-DFEF-4886-906F-5FF788FC7BF9}" dt="2019-11-17T02:54:23.209" v="9656" actId="478"/>
          <ac:cxnSpMkLst>
            <pc:docMk/>
            <pc:sldMk cId="2668819761" sldId="779"/>
            <ac:cxnSpMk id="81" creationId="{CE03CFB3-C232-4EF9-B046-435EC2699939}"/>
          </ac:cxnSpMkLst>
        </pc:cxnChg>
        <pc:cxnChg chg="del mod">
          <ac:chgData name="松本 重貴" userId="0ecbcc5dd1ad44a6" providerId="LiveId" clId="{49A86AEE-DFEF-4886-906F-5FF788FC7BF9}" dt="2019-11-17T02:54:23.209" v="9656" actId="478"/>
          <ac:cxnSpMkLst>
            <pc:docMk/>
            <pc:sldMk cId="2668819761" sldId="779"/>
            <ac:cxnSpMk id="82" creationId="{C57D1EA3-2FA4-43DB-88DB-DCCB7C9134C9}"/>
          </ac:cxnSpMkLst>
        </pc:cxnChg>
        <pc:cxnChg chg="del mod">
          <ac:chgData name="松本 重貴" userId="0ecbcc5dd1ad44a6" providerId="LiveId" clId="{49A86AEE-DFEF-4886-906F-5FF788FC7BF9}" dt="2019-11-17T02:54:23.209" v="9656" actId="478"/>
          <ac:cxnSpMkLst>
            <pc:docMk/>
            <pc:sldMk cId="2668819761" sldId="779"/>
            <ac:cxnSpMk id="83" creationId="{8F8ED567-4F98-4707-B3EE-DE67A0A3EB9C}"/>
          </ac:cxnSpMkLst>
        </pc:cxnChg>
        <pc:cxnChg chg="del mod">
          <ac:chgData name="松本 重貴" userId="0ecbcc5dd1ad44a6" providerId="LiveId" clId="{49A86AEE-DFEF-4886-906F-5FF788FC7BF9}" dt="2019-11-17T02:54:23.209" v="9656" actId="478"/>
          <ac:cxnSpMkLst>
            <pc:docMk/>
            <pc:sldMk cId="2668819761" sldId="779"/>
            <ac:cxnSpMk id="86" creationId="{8F7C92AB-FEC2-45B1-8970-A088A0A74726}"/>
          </ac:cxnSpMkLst>
        </pc:cxnChg>
        <pc:cxnChg chg="del mod">
          <ac:chgData name="松本 重貴" userId="0ecbcc5dd1ad44a6" providerId="LiveId" clId="{49A86AEE-DFEF-4886-906F-5FF788FC7BF9}" dt="2019-11-17T02:54:23.209" v="9656" actId="478"/>
          <ac:cxnSpMkLst>
            <pc:docMk/>
            <pc:sldMk cId="2668819761" sldId="779"/>
            <ac:cxnSpMk id="87" creationId="{43BE94F4-7DE2-4343-856E-AA0F92DECD71}"/>
          </ac:cxnSpMkLst>
        </pc:cxnChg>
        <pc:cxnChg chg="del mod">
          <ac:chgData name="松本 重貴" userId="0ecbcc5dd1ad44a6" providerId="LiveId" clId="{49A86AEE-DFEF-4886-906F-5FF788FC7BF9}" dt="2019-11-17T02:54:23.209" v="9656" actId="478"/>
          <ac:cxnSpMkLst>
            <pc:docMk/>
            <pc:sldMk cId="2668819761" sldId="779"/>
            <ac:cxnSpMk id="88" creationId="{260D55F8-FCCF-4E1F-AA07-AA0EABA56D15}"/>
          </ac:cxnSpMkLst>
        </pc:cxnChg>
        <pc:cxnChg chg="del mod">
          <ac:chgData name="松本 重貴" userId="0ecbcc5dd1ad44a6" providerId="LiveId" clId="{49A86AEE-DFEF-4886-906F-5FF788FC7BF9}" dt="2019-11-17T02:54:17.506" v="9655" actId="478"/>
          <ac:cxnSpMkLst>
            <pc:docMk/>
            <pc:sldMk cId="2668819761" sldId="779"/>
            <ac:cxnSpMk id="92" creationId="{A4C00A39-DED7-4FAF-ADED-75070D7D80E1}"/>
          </ac:cxnSpMkLst>
        </pc:cxnChg>
        <pc:cxnChg chg="del mod">
          <ac:chgData name="松本 重貴" userId="0ecbcc5dd1ad44a6" providerId="LiveId" clId="{49A86AEE-DFEF-4886-906F-5FF788FC7BF9}" dt="2019-11-17T02:54:17.506" v="9655" actId="478"/>
          <ac:cxnSpMkLst>
            <pc:docMk/>
            <pc:sldMk cId="2668819761" sldId="779"/>
            <ac:cxnSpMk id="105" creationId="{CCCFDA0D-1680-469D-9D07-119D4F805294}"/>
          </ac:cxnSpMkLst>
        </pc:cxnChg>
        <pc:cxnChg chg="add mod">
          <ac:chgData name="松本 重貴" userId="0ecbcc5dd1ad44a6" providerId="LiveId" clId="{49A86AEE-DFEF-4886-906F-5FF788FC7BF9}" dt="2019-11-17T02:21:57.686" v="9305" actId="1037"/>
          <ac:cxnSpMkLst>
            <pc:docMk/>
            <pc:sldMk cId="2668819761" sldId="779"/>
            <ac:cxnSpMk id="107" creationId="{999CB2ED-2BFB-4BCC-A133-08D04F6FF65B}"/>
          </ac:cxnSpMkLst>
        </pc:cxnChg>
        <pc:cxnChg chg="del mod">
          <ac:chgData name="松本 重貴" userId="0ecbcc5dd1ad44a6" providerId="LiveId" clId="{49A86AEE-DFEF-4886-906F-5FF788FC7BF9}" dt="2019-11-17T02:54:17.506" v="9655" actId="478"/>
          <ac:cxnSpMkLst>
            <pc:docMk/>
            <pc:sldMk cId="2668819761" sldId="779"/>
            <ac:cxnSpMk id="108" creationId="{5A191377-FDFC-4872-B919-74EE57268D14}"/>
          </ac:cxnSpMkLst>
        </pc:cxnChg>
        <pc:cxnChg chg="add mod">
          <ac:chgData name="松本 重貴" userId="0ecbcc5dd1ad44a6" providerId="LiveId" clId="{49A86AEE-DFEF-4886-906F-5FF788FC7BF9}" dt="2019-11-17T02:21:57.686" v="9305" actId="1037"/>
          <ac:cxnSpMkLst>
            <pc:docMk/>
            <pc:sldMk cId="2668819761" sldId="779"/>
            <ac:cxnSpMk id="116" creationId="{7BBFBBD6-B5AF-49EE-9CF1-462D0D326DAC}"/>
          </ac:cxnSpMkLst>
        </pc:cxnChg>
        <pc:cxnChg chg="add mod">
          <ac:chgData name="松本 重貴" userId="0ecbcc5dd1ad44a6" providerId="LiveId" clId="{49A86AEE-DFEF-4886-906F-5FF788FC7BF9}" dt="2019-11-17T02:21:57.686" v="9305" actId="1037"/>
          <ac:cxnSpMkLst>
            <pc:docMk/>
            <pc:sldMk cId="2668819761" sldId="779"/>
            <ac:cxnSpMk id="117" creationId="{2DCA020C-3753-41BF-A14B-680F5E647034}"/>
          </ac:cxnSpMkLst>
        </pc:cxnChg>
      </pc:sldChg>
      <pc:sldChg chg="modSp add del">
        <pc:chgData name="松本 重貴" userId="0ecbcc5dd1ad44a6" providerId="LiveId" clId="{49A86AEE-DFEF-4886-906F-5FF788FC7BF9}" dt="2019-11-14T02:52:29.037" v="4744" actId="2696"/>
        <pc:sldMkLst>
          <pc:docMk/>
          <pc:sldMk cId="3865071695" sldId="780"/>
        </pc:sldMkLst>
        <pc:picChg chg="mod">
          <ac:chgData name="松本 重貴" userId="0ecbcc5dd1ad44a6" providerId="LiveId" clId="{49A86AEE-DFEF-4886-906F-5FF788FC7BF9}" dt="2019-11-13T00:42:17.530" v="2297" actId="1076"/>
          <ac:picMkLst>
            <pc:docMk/>
            <pc:sldMk cId="3865071695" sldId="780"/>
            <ac:picMk id="58" creationId="{87A92CB1-172C-433B-8964-381D353662D2}"/>
          </ac:picMkLst>
        </pc:picChg>
      </pc:sldChg>
      <pc:sldMasterChg chg="del delSldLayout">
        <pc:chgData name="松本 重貴" userId="0ecbcc5dd1ad44a6" providerId="LiveId" clId="{49A86AEE-DFEF-4886-906F-5FF788FC7BF9}" dt="2019-11-21T01:37:57.674" v="13707" actId="2696"/>
        <pc:sldMasterMkLst>
          <pc:docMk/>
          <pc:sldMasterMk cId="2289673925" sldId="2147483672"/>
        </pc:sldMasterMkLst>
        <pc:sldLayoutChg chg="del">
          <pc:chgData name="松本 重貴" userId="0ecbcc5dd1ad44a6" providerId="LiveId" clId="{49A86AEE-DFEF-4886-906F-5FF788FC7BF9}" dt="2019-11-21T01:37:57.661" v="13696" actId="2696"/>
          <pc:sldLayoutMkLst>
            <pc:docMk/>
            <pc:sldMasterMk cId="2289673925" sldId="2147483672"/>
            <pc:sldLayoutMk cId="1494450172" sldId="2147483673"/>
          </pc:sldLayoutMkLst>
        </pc:sldLayoutChg>
        <pc:sldLayoutChg chg="del">
          <pc:chgData name="松本 重貴" userId="0ecbcc5dd1ad44a6" providerId="LiveId" clId="{49A86AEE-DFEF-4886-906F-5FF788FC7BF9}" dt="2019-11-21T01:37:57.666" v="13697" actId="2696"/>
          <pc:sldLayoutMkLst>
            <pc:docMk/>
            <pc:sldMasterMk cId="2289673925" sldId="2147483672"/>
            <pc:sldLayoutMk cId="2955098334" sldId="2147483674"/>
          </pc:sldLayoutMkLst>
        </pc:sldLayoutChg>
        <pc:sldLayoutChg chg="del">
          <pc:chgData name="松本 重貴" userId="0ecbcc5dd1ad44a6" providerId="LiveId" clId="{49A86AEE-DFEF-4886-906F-5FF788FC7BF9}" dt="2019-11-21T01:37:57.667" v="13698" actId="2696"/>
          <pc:sldLayoutMkLst>
            <pc:docMk/>
            <pc:sldMasterMk cId="2289673925" sldId="2147483672"/>
            <pc:sldLayoutMk cId="3190892680" sldId="2147483675"/>
          </pc:sldLayoutMkLst>
        </pc:sldLayoutChg>
        <pc:sldLayoutChg chg="del">
          <pc:chgData name="松本 重貴" userId="0ecbcc5dd1ad44a6" providerId="LiveId" clId="{49A86AEE-DFEF-4886-906F-5FF788FC7BF9}" dt="2019-11-21T01:37:57.667" v="13699" actId="2696"/>
          <pc:sldLayoutMkLst>
            <pc:docMk/>
            <pc:sldMasterMk cId="2289673925" sldId="2147483672"/>
            <pc:sldLayoutMk cId="205595631" sldId="2147483676"/>
          </pc:sldLayoutMkLst>
        </pc:sldLayoutChg>
        <pc:sldLayoutChg chg="del">
          <pc:chgData name="松本 重貴" userId="0ecbcc5dd1ad44a6" providerId="LiveId" clId="{49A86AEE-DFEF-4886-906F-5FF788FC7BF9}" dt="2019-11-21T01:37:57.673" v="13700" actId="2696"/>
          <pc:sldLayoutMkLst>
            <pc:docMk/>
            <pc:sldMasterMk cId="2289673925" sldId="2147483672"/>
            <pc:sldLayoutMk cId="1028487293" sldId="2147483677"/>
          </pc:sldLayoutMkLst>
        </pc:sldLayoutChg>
        <pc:sldLayoutChg chg="del">
          <pc:chgData name="松本 重貴" userId="0ecbcc5dd1ad44a6" providerId="LiveId" clId="{49A86AEE-DFEF-4886-906F-5FF788FC7BF9}" dt="2019-11-21T01:37:57.674" v="13701" actId="2696"/>
          <pc:sldLayoutMkLst>
            <pc:docMk/>
            <pc:sldMasterMk cId="2289673925" sldId="2147483672"/>
            <pc:sldLayoutMk cId="705524876" sldId="2147483678"/>
          </pc:sldLayoutMkLst>
        </pc:sldLayoutChg>
        <pc:sldLayoutChg chg="del">
          <pc:chgData name="松本 重貴" userId="0ecbcc5dd1ad44a6" providerId="LiveId" clId="{49A86AEE-DFEF-4886-906F-5FF788FC7BF9}" dt="2019-11-21T01:37:57.674" v="13702" actId="2696"/>
          <pc:sldLayoutMkLst>
            <pc:docMk/>
            <pc:sldMasterMk cId="2289673925" sldId="2147483672"/>
            <pc:sldLayoutMk cId="1789479706" sldId="2147483679"/>
          </pc:sldLayoutMkLst>
        </pc:sldLayoutChg>
        <pc:sldLayoutChg chg="del">
          <pc:chgData name="松本 重貴" userId="0ecbcc5dd1ad44a6" providerId="LiveId" clId="{49A86AEE-DFEF-4886-906F-5FF788FC7BF9}" dt="2019-11-21T01:37:57.674" v="13703" actId="2696"/>
          <pc:sldLayoutMkLst>
            <pc:docMk/>
            <pc:sldMasterMk cId="2289673925" sldId="2147483672"/>
            <pc:sldLayoutMk cId="4096617064" sldId="2147483680"/>
          </pc:sldLayoutMkLst>
        </pc:sldLayoutChg>
        <pc:sldLayoutChg chg="del">
          <pc:chgData name="松本 重貴" userId="0ecbcc5dd1ad44a6" providerId="LiveId" clId="{49A86AEE-DFEF-4886-906F-5FF788FC7BF9}" dt="2019-11-21T01:37:57.674" v="13704" actId="2696"/>
          <pc:sldLayoutMkLst>
            <pc:docMk/>
            <pc:sldMasterMk cId="2289673925" sldId="2147483672"/>
            <pc:sldLayoutMk cId="3446267325" sldId="2147483681"/>
          </pc:sldLayoutMkLst>
        </pc:sldLayoutChg>
        <pc:sldLayoutChg chg="del">
          <pc:chgData name="松本 重貴" userId="0ecbcc5dd1ad44a6" providerId="LiveId" clId="{49A86AEE-DFEF-4886-906F-5FF788FC7BF9}" dt="2019-11-21T01:37:57.674" v="13705" actId="2696"/>
          <pc:sldLayoutMkLst>
            <pc:docMk/>
            <pc:sldMasterMk cId="2289673925" sldId="2147483672"/>
            <pc:sldLayoutMk cId="2372842783" sldId="2147483682"/>
          </pc:sldLayoutMkLst>
        </pc:sldLayoutChg>
        <pc:sldLayoutChg chg="del">
          <pc:chgData name="松本 重貴" userId="0ecbcc5dd1ad44a6" providerId="LiveId" clId="{49A86AEE-DFEF-4886-906F-5FF788FC7BF9}" dt="2019-11-21T01:37:57.674" v="13706" actId="2696"/>
          <pc:sldLayoutMkLst>
            <pc:docMk/>
            <pc:sldMasterMk cId="2289673925" sldId="2147483672"/>
            <pc:sldLayoutMk cId="1181638257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D12FA-D1BD-4678-99D8-164C78C60331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49C0-F964-4DF5-A7CD-F8DB4D948F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54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30 &amp; 20 min. (7 &amp; 8 slides)</a:t>
            </a:r>
          </a:p>
          <a:p>
            <a:pPr marL="0" indent="0">
              <a:buNone/>
            </a:pPr>
            <a:r>
              <a:rPr kumimoji="1" lang="en-US" altLang="ja-JP" dirty="0"/>
              <a:t>0.  </a:t>
            </a:r>
            <a:r>
              <a:rPr kumimoji="1" lang="ja-JP" altLang="en-US" dirty="0"/>
              <a:t>タイトル</a:t>
            </a:r>
            <a:endParaRPr kumimoji="1" lang="en-US" altLang="ja-JP" dirty="0"/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Future lepton colliders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Thermal WIMP &amp; Strategy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Singlet (Scalar)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Singlet (Fermion)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Case 1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Case 2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Case 3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/>
              <a:t>Summary</a:t>
            </a:r>
          </a:p>
          <a:p>
            <a:pPr marL="0" indent="0">
              <a:buNone/>
            </a:pPr>
            <a:r>
              <a:rPr kumimoji="1" lang="en-US" altLang="ja-JP" baseline="0" dirty="0"/>
              <a:t>B.U. Weak-charged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37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21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006E-94A9-47F4-8EF1-9E9E70AF0A63}" type="datetimeFigureOut">
              <a:rPr kumimoji="1" lang="ja-JP" altLang="en-US" smtClean="0"/>
              <a:pPr/>
              <a:t>2019/11/29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.jpe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42795" y="393296"/>
            <a:ext cx="7665707" cy="92689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i="1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2673" y="331831"/>
            <a:ext cx="7606072" cy="1049823"/>
          </a:xfrm>
          <a:noFill/>
        </p:spPr>
        <p:txBody>
          <a:bodyPr>
            <a:noAutofit/>
          </a:bodyPr>
          <a:lstStyle/>
          <a:p>
            <a:r>
              <a:rPr lang="en-US" altLang="ja-JP" sz="24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Overview of dark matter physics and the impact of “neutrino” experiments in dark matter searches</a:t>
            </a:r>
            <a:endParaRPr kumimoji="1" lang="ja-JP" altLang="en-US" sz="24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0810" y="3032161"/>
            <a:ext cx="8372190" cy="357020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i="1" kern="0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</a:rPr>
              <a:t>Dark matter (DM) problem is now one of the most important problems in many fields of physics!</a:t>
            </a:r>
            <a:r>
              <a:rPr lang="en-US" altLang="ja-JP" sz="2400" i="1" kern="0" dirty="0">
                <a:solidFill>
                  <a:srgbClr val="000099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400" i="1" kern="0" dirty="0">
                <a:solidFill>
                  <a:srgbClr val="000099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500" i="1" kern="0" dirty="0">
              <a:solidFill>
                <a:srgbClr val="000099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i="1" kern="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DM mass is, however, currently predicted to be in a range between 10</a:t>
            </a:r>
            <a:r>
              <a:rPr lang="en-US" altLang="ja-JP" sz="2400" i="1" kern="0" baseline="3000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–55</a:t>
            </a:r>
            <a:r>
              <a:rPr lang="en-US" altLang="ja-JP" sz="2400" i="1" kern="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g and 10</a:t>
            </a:r>
            <a:r>
              <a:rPr lang="en-US" altLang="ja-JP" sz="2400" i="1" kern="0" baseline="3000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+40</a:t>
            </a:r>
            <a:r>
              <a:rPr lang="en-US" altLang="ja-JP" sz="2400" i="1" kern="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g; uncertainty of a hundred orders of magnitude, and a certain diversity</a:t>
            </a:r>
            <a:br>
              <a:rPr lang="en-US" altLang="ja-JP" sz="2400" i="1" kern="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400" i="1" kern="0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of research is required to solve the DM problem! </a:t>
            </a:r>
            <a:r>
              <a:rPr lang="en-US" altLang="ja-JP" sz="2400" i="1" kern="0" dirty="0">
                <a:solidFill>
                  <a:srgbClr val="000099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400" i="1" kern="0" dirty="0">
                <a:solidFill>
                  <a:srgbClr val="000099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500" i="1" kern="0" dirty="0">
              <a:solidFill>
                <a:srgbClr val="000099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i="1" kern="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I would like to take a brief overview of DM candidates and identify which types of the candidates potentially require“ neutrino” experiments to be detected! </a:t>
            </a:r>
            <a:endParaRPr lang="en-US" altLang="ja-JP" sz="2400" i="1" kern="0" dirty="0">
              <a:solidFill>
                <a:schemeClr val="accent6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6A799A-3990-4168-A7F6-714397CABA5B}"/>
              </a:ext>
            </a:extLst>
          </p:cNvPr>
          <p:cNvSpPr/>
          <p:nvPr/>
        </p:nvSpPr>
        <p:spPr>
          <a:xfrm>
            <a:off x="1450506" y="1497437"/>
            <a:ext cx="62616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i="1" kern="0" dirty="0">
                <a:solidFill>
                  <a:schemeClr val="accent3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Shigeki</a:t>
            </a:r>
            <a:r>
              <a:rPr lang="ja-JP" altLang="en-US" sz="3200" i="1" kern="0" dirty="0">
                <a:solidFill>
                  <a:schemeClr val="accent3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3200" i="1" kern="0" dirty="0">
                <a:solidFill>
                  <a:schemeClr val="accent3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Matsumoto</a:t>
            </a:r>
          </a:p>
          <a:p>
            <a:pPr algn="ctr"/>
            <a:endParaRPr lang="en-US" altLang="ja-JP" sz="1100" i="1" kern="0" dirty="0">
              <a:solidFill>
                <a:schemeClr val="accent3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en-US" altLang="ja-JP" sz="2500" i="1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(Kavli IPMU DM club)</a:t>
            </a:r>
          </a:p>
        </p:txBody>
      </p:sp>
    </p:spTree>
    <p:extLst>
      <p:ext uri="{BB962C8B-B14F-4D97-AF65-F5344CB8AC3E}">
        <p14:creationId xmlns:p14="http://schemas.microsoft.com/office/powerpoint/2010/main" val="9478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0F3AED0-7072-41BF-AF4D-48BB6A7C3E23}"/>
              </a:ext>
            </a:extLst>
          </p:cNvPr>
          <p:cNvSpPr/>
          <p:nvPr/>
        </p:nvSpPr>
        <p:spPr>
          <a:xfrm>
            <a:off x="3784709" y="1905407"/>
            <a:ext cx="17988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i="1" kern="0" dirty="0">
                <a:solidFill>
                  <a:srgbClr val="FF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What is DM?</a:t>
            </a:r>
            <a:endParaRPr lang="ja-JP" altLang="en-US" dirty="0">
              <a:solidFill>
                <a:srgbClr val="FF66FF"/>
              </a:solidFill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1CAD8479-9B39-46E2-B148-854A7E1BAFCD}"/>
              </a:ext>
            </a:extLst>
          </p:cNvPr>
          <p:cNvSpPr/>
          <p:nvPr/>
        </p:nvSpPr>
        <p:spPr>
          <a:xfrm>
            <a:off x="367881" y="2480637"/>
            <a:ext cx="2665030" cy="56263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Particle</a:t>
            </a:r>
            <a:endParaRPr kumimoji="1" lang="en-US" altLang="ja-JP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48" name="カギ線コネクタ 6">
            <a:extLst>
              <a:ext uri="{FF2B5EF4-FFF2-40B4-BE49-F238E27FC236}">
                <a16:creationId xmlns:a16="http://schemas.microsoft.com/office/drawing/2014/main" id="{B4F405E7-825D-4DD6-B728-39287C850004}"/>
              </a:ext>
            </a:extLst>
          </p:cNvPr>
          <p:cNvCxnSpPr>
            <a:stCxn id="45" idx="1"/>
            <a:endCxn id="47" idx="0"/>
          </p:cNvCxnSpPr>
          <p:nvPr/>
        </p:nvCxnSpPr>
        <p:spPr>
          <a:xfrm rot="10800000" flipV="1">
            <a:off x="1700396" y="2120851"/>
            <a:ext cx="2094252" cy="359786"/>
          </a:xfrm>
          <a:prstGeom prst="bentConnector2">
            <a:avLst/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楕円 49">
            <a:extLst>
              <a:ext uri="{FF2B5EF4-FFF2-40B4-BE49-F238E27FC236}">
                <a16:creationId xmlns:a16="http://schemas.microsoft.com/office/drawing/2014/main" id="{8842DCA6-191E-4E4F-AF9A-69AC1DA0A32B}"/>
              </a:ext>
            </a:extLst>
          </p:cNvPr>
          <p:cNvSpPr/>
          <p:nvPr/>
        </p:nvSpPr>
        <p:spPr>
          <a:xfrm>
            <a:off x="367881" y="3605205"/>
            <a:ext cx="2665030" cy="562630"/>
          </a:xfrm>
          <a:prstGeom prst="ellipse">
            <a:avLst/>
          </a:prstGeom>
          <a:solidFill>
            <a:srgbClr val="FF99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Thermal</a:t>
            </a:r>
            <a:endParaRPr kumimoji="1" lang="en-US" altLang="ja-JP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F8030C35-978A-4A76-9883-061BCA96544F}"/>
              </a:ext>
            </a:extLst>
          </p:cNvPr>
          <p:cNvCxnSpPr>
            <a:endCxn id="50" idx="0"/>
          </p:cNvCxnSpPr>
          <p:nvPr/>
        </p:nvCxnSpPr>
        <p:spPr>
          <a:xfrm>
            <a:off x="1700396" y="3080527"/>
            <a:ext cx="0" cy="524678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DFB96585-DADA-4829-87BF-6A8AE14D8F08}"/>
              </a:ext>
            </a:extLst>
          </p:cNvPr>
          <p:cNvSpPr/>
          <p:nvPr/>
        </p:nvSpPr>
        <p:spPr>
          <a:xfrm>
            <a:off x="1721007" y="2191821"/>
            <a:ext cx="2223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–22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eV &lt; m 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&lt; 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19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GeV</a:t>
            </a:r>
            <a:endParaRPr lang="ja-JP" altLang="en-US" sz="1600" b="1" i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雲 55">
            <a:extLst>
              <a:ext uri="{FF2B5EF4-FFF2-40B4-BE49-F238E27FC236}">
                <a16:creationId xmlns:a16="http://schemas.microsoft.com/office/drawing/2014/main" id="{E041B5FF-7C37-46DA-B698-173BF9C446A2}"/>
              </a:ext>
            </a:extLst>
          </p:cNvPr>
          <p:cNvSpPr/>
          <p:nvPr/>
        </p:nvSpPr>
        <p:spPr>
          <a:xfrm>
            <a:off x="6326555" y="2486286"/>
            <a:ext cx="2665030" cy="609064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000" i="1" dirty="0">
                <a:latin typeface="HGP創英角ﾎﾟｯﾌﾟ体" pitchFamily="50" charset="-128"/>
                <a:ea typeface="HGP創英角ﾎﾟｯﾌﾟ体" pitchFamily="50" charset="-128"/>
              </a:rPr>
              <a:t>Non-particle</a:t>
            </a:r>
            <a:endParaRPr kumimoji="1" lang="ja-JP" altLang="en-US" sz="2000" i="1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57" name="カギ線コネクタ 15">
            <a:extLst>
              <a:ext uri="{FF2B5EF4-FFF2-40B4-BE49-F238E27FC236}">
                <a16:creationId xmlns:a16="http://schemas.microsoft.com/office/drawing/2014/main" id="{BDB01035-FB28-4119-A41D-CAB9F333A437}"/>
              </a:ext>
            </a:extLst>
          </p:cNvPr>
          <p:cNvCxnSpPr>
            <a:stCxn id="45" idx="3"/>
            <a:endCxn id="56" idx="3"/>
          </p:cNvCxnSpPr>
          <p:nvPr/>
        </p:nvCxnSpPr>
        <p:spPr>
          <a:xfrm>
            <a:off x="5593538" y="2120851"/>
            <a:ext cx="2065532" cy="400259"/>
          </a:xfrm>
          <a:prstGeom prst="bentConnector2">
            <a:avLst/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2D48846-A5C5-42C3-9626-BB8A198CE23C}"/>
              </a:ext>
            </a:extLst>
          </p:cNvPr>
          <p:cNvSpPr/>
          <p:nvPr/>
        </p:nvSpPr>
        <p:spPr>
          <a:xfrm>
            <a:off x="7953349" y="211890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err="1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Eg</a:t>
            </a:r>
            <a:r>
              <a:rPr lang="en-US" altLang="ja-JP" b="1" i="1" dirty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. PBH</a:t>
            </a:r>
            <a:endParaRPr lang="ja-JP" altLang="en-US" dirty="0"/>
          </a:p>
        </p:txBody>
      </p:sp>
      <p:cxnSp>
        <p:nvCxnSpPr>
          <p:cNvPr id="60" name="カギ線コネクタ 18">
            <a:extLst>
              <a:ext uri="{FF2B5EF4-FFF2-40B4-BE49-F238E27FC236}">
                <a16:creationId xmlns:a16="http://schemas.microsoft.com/office/drawing/2014/main" id="{16E9AA6F-D5BF-44A7-B0FB-06039C91C00A}"/>
              </a:ext>
            </a:extLst>
          </p:cNvPr>
          <p:cNvCxnSpPr>
            <a:endCxn id="61" idx="0"/>
          </p:cNvCxnSpPr>
          <p:nvPr/>
        </p:nvCxnSpPr>
        <p:spPr>
          <a:xfrm rot="16200000" flipH="1">
            <a:off x="2899641" y="1881282"/>
            <a:ext cx="524678" cy="2923168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楕円 60">
            <a:extLst>
              <a:ext uri="{FF2B5EF4-FFF2-40B4-BE49-F238E27FC236}">
                <a16:creationId xmlns:a16="http://schemas.microsoft.com/office/drawing/2014/main" id="{1F59C8C1-63EC-466D-B0B9-1D8D484A2B68}"/>
              </a:ext>
            </a:extLst>
          </p:cNvPr>
          <p:cNvSpPr/>
          <p:nvPr/>
        </p:nvSpPr>
        <p:spPr>
          <a:xfrm>
            <a:off x="3291049" y="3605205"/>
            <a:ext cx="2665030" cy="562630"/>
          </a:xfrm>
          <a:prstGeom prst="ellipse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Non-thermal</a:t>
            </a:r>
            <a:endParaRPr kumimoji="1" lang="en-US" altLang="ja-JP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C9CF38F6-77C5-45E8-9AD9-BD5CAACEFBB7}"/>
              </a:ext>
            </a:extLst>
          </p:cNvPr>
          <p:cNvSpPr/>
          <p:nvPr/>
        </p:nvSpPr>
        <p:spPr>
          <a:xfrm>
            <a:off x="1726775" y="3320344"/>
            <a:ext cx="2147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–2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GeV &lt; m 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&lt; 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5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GeV</a:t>
            </a:r>
            <a:endParaRPr lang="ja-JP" altLang="en-US" sz="1600" b="1" i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461CDBF4-8124-43EB-B43E-8354A341D453}"/>
              </a:ext>
            </a:extLst>
          </p:cNvPr>
          <p:cNvSpPr/>
          <p:nvPr/>
        </p:nvSpPr>
        <p:spPr>
          <a:xfrm>
            <a:off x="5165797" y="3270862"/>
            <a:ext cx="2989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i="1" dirty="0" err="1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Eg</a:t>
            </a:r>
            <a:r>
              <a:rPr lang="en-US" altLang="ja-JP" b="1" i="1" dirty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. Axion, </a:t>
            </a:r>
            <a:r>
              <a:rPr lang="en-US" altLang="ja-JP" b="1" i="1" dirty="0" err="1">
                <a:latin typeface="Symbol" panose="05050102010706020507" pitchFamily="18" charset="2"/>
                <a:ea typeface="HGP創英角ﾎﾟｯﾌﾟ体" pitchFamily="50" charset="-128"/>
                <a:cs typeface="Times New Roman" panose="02020603050405020304" pitchFamily="18" charset="0"/>
              </a:rPr>
              <a:t>n</a:t>
            </a:r>
            <a:r>
              <a:rPr lang="en-US" altLang="ja-JP" b="1" i="1" baseline="-25000" dirty="0" err="1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b="1" i="1" dirty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, Fuzzy DM, …</a:t>
            </a:r>
            <a:endParaRPr lang="ja-JP" altLang="en-US" dirty="0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5443FAE9-5590-4479-99D7-B2165C1B6544}"/>
              </a:ext>
            </a:extLst>
          </p:cNvPr>
          <p:cNvSpPr/>
          <p:nvPr/>
        </p:nvSpPr>
        <p:spPr>
          <a:xfrm>
            <a:off x="7191857" y="4497710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5000" i="1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…</a:t>
            </a:r>
            <a:endParaRPr lang="ja-JP" altLang="en-US" sz="5000" dirty="0">
              <a:solidFill>
                <a:srgbClr val="C00000"/>
              </a:solidFill>
            </a:endParaRPr>
          </a:p>
        </p:txBody>
      </p:sp>
      <p:sp>
        <p:nvSpPr>
          <p:cNvPr id="66" name="六角形 65">
            <a:extLst>
              <a:ext uri="{FF2B5EF4-FFF2-40B4-BE49-F238E27FC236}">
                <a16:creationId xmlns:a16="http://schemas.microsoft.com/office/drawing/2014/main" id="{67171D1C-2996-440F-A4D4-95E44B1AB67D}"/>
              </a:ext>
            </a:extLst>
          </p:cNvPr>
          <p:cNvSpPr/>
          <p:nvPr/>
        </p:nvSpPr>
        <p:spPr>
          <a:xfrm>
            <a:off x="387759" y="4683943"/>
            <a:ext cx="2665030" cy="496848"/>
          </a:xfrm>
          <a:prstGeom prst="hexagon">
            <a:avLst/>
          </a:prstGeom>
          <a:solidFill>
            <a:srgbClr val="FF66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Freeze-out</a:t>
            </a:r>
            <a:endParaRPr kumimoji="1" lang="ja-JP" altLang="en-US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F6A3C0D1-7993-426D-B3B1-F086C8A9A7F5}"/>
              </a:ext>
            </a:extLst>
          </p:cNvPr>
          <p:cNvCxnSpPr/>
          <p:nvPr/>
        </p:nvCxnSpPr>
        <p:spPr>
          <a:xfrm flipV="1">
            <a:off x="1708464" y="4196161"/>
            <a:ext cx="6085" cy="518397"/>
          </a:xfrm>
          <a:prstGeom prst="straightConnector1">
            <a:avLst/>
          </a:prstGeom>
          <a:ln w="28575">
            <a:solidFill>
              <a:srgbClr val="00B0F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17A8FA5A-DF51-4655-8457-F0FB379281A1}"/>
              </a:ext>
            </a:extLst>
          </p:cNvPr>
          <p:cNvSpPr/>
          <p:nvPr/>
        </p:nvSpPr>
        <p:spPr>
          <a:xfrm>
            <a:off x="1429136" y="4714558"/>
            <a:ext cx="575353" cy="465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9" name="六角形 68">
            <a:extLst>
              <a:ext uri="{FF2B5EF4-FFF2-40B4-BE49-F238E27FC236}">
                <a16:creationId xmlns:a16="http://schemas.microsoft.com/office/drawing/2014/main" id="{B9B5ED9B-E858-407B-8B7C-A86C2FD62EDB}"/>
              </a:ext>
            </a:extLst>
          </p:cNvPr>
          <p:cNvSpPr/>
          <p:nvPr/>
        </p:nvSpPr>
        <p:spPr>
          <a:xfrm>
            <a:off x="3351639" y="4680173"/>
            <a:ext cx="2665030" cy="496848"/>
          </a:xfrm>
          <a:prstGeom prst="hexagon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Asymmetric</a:t>
            </a:r>
            <a:endParaRPr kumimoji="1" lang="ja-JP" altLang="en-US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70" name="カギ線コネクタ 28">
            <a:extLst>
              <a:ext uri="{FF2B5EF4-FFF2-40B4-BE49-F238E27FC236}">
                <a16:creationId xmlns:a16="http://schemas.microsoft.com/office/drawing/2014/main" id="{E3CF37CF-683A-461C-BA03-6A35BEFF3930}"/>
              </a:ext>
            </a:extLst>
          </p:cNvPr>
          <p:cNvCxnSpPr>
            <a:stCxn id="50" idx="4"/>
            <a:endCxn id="71" idx="0"/>
          </p:cNvCxnSpPr>
          <p:nvPr/>
        </p:nvCxnSpPr>
        <p:spPr>
          <a:xfrm rot="16200000" flipH="1">
            <a:off x="2940554" y="2937615"/>
            <a:ext cx="530720" cy="2991159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BB5BD3B-A6B4-44A2-97CC-0AC5EA735C16}"/>
              </a:ext>
            </a:extLst>
          </p:cNvPr>
          <p:cNvSpPr/>
          <p:nvPr/>
        </p:nvSpPr>
        <p:spPr>
          <a:xfrm>
            <a:off x="4413817" y="4698555"/>
            <a:ext cx="575353" cy="465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72" name="カギ線コネクタ 30">
            <a:extLst>
              <a:ext uri="{FF2B5EF4-FFF2-40B4-BE49-F238E27FC236}">
                <a16:creationId xmlns:a16="http://schemas.microsoft.com/office/drawing/2014/main" id="{000B72D5-0303-4F37-8EE8-0A5010E94863}"/>
              </a:ext>
            </a:extLst>
          </p:cNvPr>
          <p:cNvCxnSpPr>
            <a:stCxn id="50" idx="4"/>
            <a:endCxn id="73" idx="0"/>
          </p:cNvCxnSpPr>
          <p:nvPr/>
        </p:nvCxnSpPr>
        <p:spPr>
          <a:xfrm rot="16200000" flipH="1">
            <a:off x="4433187" y="1444982"/>
            <a:ext cx="527640" cy="5973345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59814475-C180-43CE-BBBC-83674AFD1B56}"/>
              </a:ext>
            </a:extLst>
          </p:cNvPr>
          <p:cNvSpPr/>
          <p:nvPr/>
        </p:nvSpPr>
        <p:spPr>
          <a:xfrm>
            <a:off x="7489433" y="4695475"/>
            <a:ext cx="388494" cy="449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9FC07CB6-EF6C-45E8-B64F-A5831762D71D}"/>
              </a:ext>
            </a:extLst>
          </p:cNvPr>
          <p:cNvSpPr/>
          <p:nvPr/>
        </p:nvSpPr>
        <p:spPr>
          <a:xfrm>
            <a:off x="150826" y="325792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Motivation!</a:t>
            </a:r>
            <a:endParaRPr lang="ja-JP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 Box 273">
            <a:extLst>
              <a:ext uri="{FF2B5EF4-FFF2-40B4-BE49-F238E27FC236}">
                <a16:creationId xmlns:a16="http://schemas.microsoft.com/office/drawing/2014/main" id="{2DEF1C87-CA6A-4935-BDF0-E10B51C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896" y="135682"/>
            <a:ext cx="4998858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Dark matter (DM) candidates</a:t>
            </a:r>
            <a:r>
              <a:rPr kumimoji="1" lang="en-US" altLang="ja-JP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endParaRPr kumimoji="1" lang="en-US" altLang="ja-JP" sz="2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92629557-3F61-4F43-9118-880A65221167}"/>
              </a:ext>
            </a:extLst>
          </p:cNvPr>
          <p:cNvSpPr/>
          <p:nvPr/>
        </p:nvSpPr>
        <p:spPr>
          <a:xfrm>
            <a:off x="3819370" y="1678308"/>
            <a:ext cx="1887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–22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eV &lt; m 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&lt; 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40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g</a:t>
            </a:r>
            <a:endParaRPr lang="ja-JP" altLang="en-US" sz="1600" b="1" i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C32669F3-C7E7-47DC-BE75-1C68BE8D454E}"/>
              </a:ext>
            </a:extLst>
          </p:cNvPr>
          <p:cNvSpPr/>
          <p:nvPr/>
        </p:nvSpPr>
        <p:spPr>
          <a:xfrm>
            <a:off x="7189245" y="5536202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5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…</a:t>
            </a:r>
            <a:endParaRPr lang="ja-JP" altLang="en-US" sz="5000" dirty="0">
              <a:solidFill>
                <a:srgbClr val="FF6600"/>
              </a:solidFill>
            </a:endParaRPr>
          </a:p>
        </p:txBody>
      </p:sp>
      <p:cxnSp>
        <p:nvCxnSpPr>
          <p:cNvPr id="82" name="カギ線コネクタ 40">
            <a:extLst>
              <a:ext uri="{FF2B5EF4-FFF2-40B4-BE49-F238E27FC236}">
                <a16:creationId xmlns:a16="http://schemas.microsoft.com/office/drawing/2014/main" id="{A5F1F689-1ABE-4972-92CB-84EBFD88BB3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99622" y="2477764"/>
            <a:ext cx="588349" cy="5987457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19BDBD33-9BB3-4097-B08C-F6546F601DB3}"/>
              </a:ext>
            </a:extLst>
          </p:cNvPr>
          <p:cNvSpPr/>
          <p:nvPr/>
        </p:nvSpPr>
        <p:spPr>
          <a:xfrm>
            <a:off x="7471804" y="5768799"/>
            <a:ext cx="431591" cy="3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5" name="横巻き 43">
            <a:extLst>
              <a:ext uri="{FF2B5EF4-FFF2-40B4-BE49-F238E27FC236}">
                <a16:creationId xmlns:a16="http://schemas.microsoft.com/office/drawing/2014/main" id="{F39630DC-F5D0-4817-8F08-71333E95B918}"/>
              </a:ext>
            </a:extLst>
          </p:cNvPr>
          <p:cNvSpPr/>
          <p:nvPr/>
        </p:nvSpPr>
        <p:spPr>
          <a:xfrm>
            <a:off x="347763" y="5677801"/>
            <a:ext cx="1548238" cy="531674"/>
          </a:xfrm>
          <a:prstGeom prst="horizontalScroll">
            <a:avLst/>
          </a:prstGeom>
          <a:solidFill>
            <a:srgbClr val="00CC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WIMP-like</a:t>
            </a:r>
            <a:endParaRPr kumimoji="1" lang="ja-JP" altLang="en-US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BE78E607-2001-415F-B56B-0954680F4F42}"/>
              </a:ext>
            </a:extLst>
          </p:cNvPr>
          <p:cNvSpPr/>
          <p:nvPr/>
        </p:nvSpPr>
        <p:spPr>
          <a:xfrm>
            <a:off x="906086" y="5768800"/>
            <a:ext cx="431591" cy="3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87" name="カギ線コネクタ 45">
            <a:extLst>
              <a:ext uri="{FF2B5EF4-FFF2-40B4-BE49-F238E27FC236}">
                <a16:creationId xmlns:a16="http://schemas.microsoft.com/office/drawing/2014/main" id="{8563A2A2-D006-4090-9232-5585127B3767}"/>
              </a:ext>
            </a:extLst>
          </p:cNvPr>
          <p:cNvCxnSpPr>
            <a:cxnSpLocks/>
            <a:stCxn id="68" idx="2"/>
            <a:endCxn id="86" idx="0"/>
          </p:cNvCxnSpPr>
          <p:nvPr/>
        </p:nvCxnSpPr>
        <p:spPr>
          <a:xfrm rot="5400000">
            <a:off x="1125171" y="5177158"/>
            <a:ext cx="588354" cy="594931"/>
          </a:xfrm>
          <a:prstGeom prst="bentConnector3">
            <a:avLst>
              <a:gd name="adj1" fmla="val 50064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横巻き 48">
            <a:extLst>
              <a:ext uri="{FF2B5EF4-FFF2-40B4-BE49-F238E27FC236}">
                <a16:creationId xmlns:a16="http://schemas.microsoft.com/office/drawing/2014/main" id="{558B644B-2AA5-4ABB-928E-2A8B69546451}"/>
              </a:ext>
            </a:extLst>
          </p:cNvPr>
          <p:cNvSpPr/>
          <p:nvPr/>
        </p:nvSpPr>
        <p:spPr>
          <a:xfrm>
            <a:off x="2685998" y="5666966"/>
            <a:ext cx="1541433" cy="531674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SIMP</a:t>
            </a:r>
            <a:r>
              <a:rPr kumimoji="1"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-like</a:t>
            </a:r>
            <a:endParaRPr kumimoji="1" lang="ja-JP" altLang="en-US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74060742-1873-4036-A312-338CDBACF9F4}"/>
              </a:ext>
            </a:extLst>
          </p:cNvPr>
          <p:cNvSpPr/>
          <p:nvPr/>
        </p:nvSpPr>
        <p:spPr>
          <a:xfrm>
            <a:off x="3242860" y="5759050"/>
            <a:ext cx="431591" cy="3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92" name="カギ線コネクタ 50">
            <a:extLst>
              <a:ext uri="{FF2B5EF4-FFF2-40B4-BE49-F238E27FC236}">
                <a16:creationId xmlns:a16="http://schemas.microsoft.com/office/drawing/2014/main" id="{C27F600C-9059-49C4-8643-D575BF37C64A}"/>
              </a:ext>
            </a:extLst>
          </p:cNvPr>
          <p:cNvCxnSpPr>
            <a:cxnSpLocks/>
            <a:stCxn id="68" idx="2"/>
            <a:endCxn id="90" idx="0"/>
          </p:cNvCxnSpPr>
          <p:nvPr/>
        </p:nvCxnSpPr>
        <p:spPr>
          <a:xfrm rot="16200000" flipH="1">
            <a:off x="2310275" y="4586984"/>
            <a:ext cx="552979" cy="1739902"/>
          </a:xfrm>
          <a:prstGeom prst="bentConnector3">
            <a:avLst>
              <a:gd name="adj1" fmla="val 5334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横巻き 53">
            <a:extLst>
              <a:ext uri="{FF2B5EF4-FFF2-40B4-BE49-F238E27FC236}">
                <a16:creationId xmlns:a16="http://schemas.microsoft.com/office/drawing/2014/main" id="{96A51203-189F-4687-8E6A-DD188448899B}"/>
              </a:ext>
            </a:extLst>
          </p:cNvPr>
          <p:cNvSpPr/>
          <p:nvPr/>
        </p:nvSpPr>
        <p:spPr>
          <a:xfrm>
            <a:off x="5017786" y="5676905"/>
            <a:ext cx="1528044" cy="531674"/>
          </a:xfrm>
          <a:prstGeom prst="horizontalScroll">
            <a:avLst/>
          </a:prstGeom>
          <a:solidFill>
            <a:srgbClr val="0066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Semi</a:t>
            </a:r>
            <a:r>
              <a:rPr kumimoji="1"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-ann.</a:t>
            </a:r>
            <a:endParaRPr kumimoji="1" lang="ja-JP" altLang="en-US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82101803-BC69-4282-96D2-C5262E1C4D4B}"/>
              </a:ext>
            </a:extLst>
          </p:cNvPr>
          <p:cNvSpPr/>
          <p:nvPr/>
        </p:nvSpPr>
        <p:spPr>
          <a:xfrm>
            <a:off x="5603003" y="5759593"/>
            <a:ext cx="431591" cy="3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97" name="カギ線コネクタ 55">
            <a:extLst>
              <a:ext uri="{FF2B5EF4-FFF2-40B4-BE49-F238E27FC236}">
                <a16:creationId xmlns:a16="http://schemas.microsoft.com/office/drawing/2014/main" id="{D85F5DAB-D846-4153-8BB8-101FE6F5F60B}"/>
              </a:ext>
            </a:extLst>
          </p:cNvPr>
          <p:cNvCxnSpPr>
            <a:cxnSpLocks/>
            <a:stCxn id="68" idx="2"/>
            <a:endCxn id="95" idx="0"/>
          </p:cNvCxnSpPr>
          <p:nvPr/>
        </p:nvCxnSpPr>
        <p:spPr>
          <a:xfrm rot="16200000" flipH="1">
            <a:off x="3467851" y="3429407"/>
            <a:ext cx="562918" cy="4064995"/>
          </a:xfrm>
          <a:prstGeom prst="bentConnector3">
            <a:avLst>
              <a:gd name="adj1" fmla="val 52265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F35C50A0-D854-40F8-9584-518A4883D258}"/>
              </a:ext>
            </a:extLst>
          </p:cNvPr>
          <p:cNvSpPr/>
          <p:nvPr/>
        </p:nvSpPr>
        <p:spPr>
          <a:xfrm>
            <a:off x="150826" y="434942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Motivation!</a:t>
            </a:r>
            <a:endParaRPr lang="ja-JP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C8D497C-FD08-4CDF-B06D-991E3D99AE47}"/>
              </a:ext>
            </a:extLst>
          </p:cNvPr>
          <p:cNvSpPr txBox="1"/>
          <p:nvPr/>
        </p:nvSpPr>
        <p:spPr>
          <a:xfrm>
            <a:off x="8512096" y="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1/7</a:t>
            </a:r>
            <a:endParaRPr kumimoji="1" lang="ja-JP" altLang="en-US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8E24CCB5-A89B-47F4-BF48-2451DB1D9AED}"/>
              </a:ext>
            </a:extLst>
          </p:cNvPr>
          <p:cNvSpPr/>
          <p:nvPr/>
        </p:nvSpPr>
        <p:spPr>
          <a:xfrm>
            <a:off x="1889542" y="5628959"/>
            <a:ext cx="575353" cy="465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B265717E-F76E-4B8A-B2D3-C146B6BB469B}"/>
              </a:ext>
            </a:extLst>
          </p:cNvPr>
          <p:cNvSpPr/>
          <p:nvPr/>
        </p:nvSpPr>
        <p:spPr>
          <a:xfrm>
            <a:off x="37950" y="6199533"/>
            <a:ext cx="2169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r>
              <a:rPr lang="ja-JP" altLang="en-US" sz="2000" i="1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i="1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DM </a:t>
            </a:r>
            <a:r>
              <a:rPr lang="ja-JP" altLang="en-US" sz="2000" i="1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⇄ </a:t>
            </a:r>
            <a:r>
              <a:rPr lang="en-US" altLang="ja-JP" sz="2000" i="1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 </a:t>
            </a:r>
            <a:r>
              <a:rPr lang="en-US" altLang="ja-JP" sz="2000" i="1" dirty="0" err="1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en-US" altLang="ja-JP" sz="2000" i="1" dirty="0">
              <a:solidFill>
                <a:srgbClr val="00CC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1C472A57-031A-4A37-A65A-3E69BF339B85}"/>
              </a:ext>
            </a:extLst>
          </p:cNvPr>
          <p:cNvSpPr/>
          <p:nvPr/>
        </p:nvSpPr>
        <p:spPr>
          <a:xfrm>
            <a:off x="2508788" y="6208576"/>
            <a:ext cx="1897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3DM </a:t>
            </a:r>
            <a:r>
              <a:rPr lang="ja-JP" altLang="en-US" sz="2000" i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⇄ </a:t>
            </a:r>
            <a:r>
              <a:rPr lang="en-US" altLang="ja-JP" sz="2000" i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DM </a:t>
            </a:r>
            <a:r>
              <a:rPr lang="en-US" altLang="ja-JP" sz="2000" i="1" dirty="0" err="1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endParaRPr lang="en-US" altLang="ja-JP" sz="2000" i="1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586C0467-C8E6-4CF4-BAFD-0356693B89F7}"/>
              </a:ext>
            </a:extLst>
          </p:cNvPr>
          <p:cNvSpPr/>
          <p:nvPr/>
        </p:nvSpPr>
        <p:spPr>
          <a:xfrm>
            <a:off x="4734867" y="6196389"/>
            <a:ext cx="2169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r>
              <a:rPr lang="ja-JP" altLang="en-US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DM </a:t>
            </a:r>
            <a:r>
              <a:rPr lang="ja-JP" altLang="en-US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⇄ </a:t>
            </a: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DM SM</a:t>
            </a: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73A65073-5165-4A19-AACA-C7B76645798C}"/>
              </a:ext>
            </a:extLst>
          </p:cNvPr>
          <p:cNvSpPr/>
          <p:nvPr/>
        </p:nvSpPr>
        <p:spPr>
          <a:xfrm>
            <a:off x="256191" y="844384"/>
            <a:ext cx="86496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Dark matter exists in the form of a halo associated with a galaxy, etc.</a:t>
            </a:r>
            <a:br>
              <a:rPr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Dark matter should be (almost) stable, neutral, cold &amp; weak interacting. </a:t>
            </a:r>
            <a:br>
              <a:rPr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5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6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3">
            <a:extLst>
              <a:ext uri="{FF2B5EF4-FFF2-40B4-BE49-F238E27FC236}">
                <a16:creationId xmlns:a16="http://schemas.microsoft.com/office/drawing/2014/main" id="{CCF65312-B644-4E81-91DC-478B93F4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695" y="135682"/>
            <a:ext cx="6699629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 detections &amp; neutrino experiments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3B6A76-88FA-4443-A04C-CB1E47EE2E46}"/>
              </a:ext>
            </a:extLst>
          </p:cNvPr>
          <p:cNvSpPr/>
          <p:nvPr/>
        </p:nvSpPr>
        <p:spPr>
          <a:xfrm>
            <a:off x="274554" y="775262"/>
            <a:ext cx="8619909" cy="349326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dirty="0">
                <a:solidFill>
                  <a:schemeClr val="accent5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Various experimental/observational strategy to detect a particle DM!</a:t>
            </a:r>
          </a:p>
          <a:p>
            <a:pPr lvl="0">
              <a:defRPr/>
            </a:pPr>
            <a:endParaRPr lang="en-US" altLang="ja-JP" sz="1100" i="1" dirty="0">
              <a:solidFill>
                <a:srgbClr val="FF3399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>
              <a:defRPr/>
            </a:pPr>
            <a:r>
              <a:rPr lang="en-US" altLang="ja-JP" sz="2000" i="1" dirty="0">
                <a:solidFill>
                  <a:srgbClr val="FF66CC"/>
                </a:solidFill>
                <a:latin typeface="HGP創英角ﾎﾟｯﾌﾟ体" pitchFamily="50" charset="-128"/>
                <a:ea typeface="HGP創英角ﾎﾟｯﾌﾟ体" pitchFamily="50" charset="-128"/>
              </a:rPr>
              <a:t>Direct detection @ Underground laboratories</a:t>
            </a:r>
            <a: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Observing signals based on collision among DM &amp; a nucleon (electron).</a:t>
            </a:r>
            <a:br>
              <a:rPr lang="en-US" altLang="ja-JP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It is sensitive to interactions between DM &amp; quarks, gluon, electron.</a:t>
            </a:r>
            <a:br>
              <a:rPr lang="en-US" altLang="ja-JP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500" i="1" dirty="0">
              <a:solidFill>
                <a:schemeClr val="tx2">
                  <a:lumMod val="60000"/>
                  <a:lumOff val="4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>
              <a:defRPr/>
            </a:pPr>
            <a:r>
              <a:rPr lang="en-US" altLang="ja-JP" sz="2000" i="1" dirty="0">
                <a:solidFill>
                  <a:srgbClr val="FF66CC"/>
                </a:solidFill>
                <a:latin typeface="HGP創英角ﾎﾟｯﾌﾟ体" pitchFamily="50" charset="-128"/>
                <a:ea typeface="HGP創英角ﾎﾟｯﾌﾟ体" pitchFamily="50" charset="-128"/>
              </a:rPr>
              <a:t>Detection @ particle colliders (LEP, LHC, </a:t>
            </a:r>
            <a:r>
              <a:rPr lang="en-US" altLang="ja-JP" sz="2000" i="1" dirty="0">
                <a:solidFill>
                  <a:srgbClr val="FF99FF"/>
                </a:solidFill>
                <a:latin typeface="HGP創英角ﾎﾟｯﾌﾟ体" pitchFamily="50" charset="-128"/>
                <a:ea typeface="HGP創英角ﾎﾟｯﾌﾟ体" pitchFamily="50" charset="-128"/>
              </a:rPr>
              <a:t>ILC, CEPC, FCC</a:t>
            </a:r>
            <a:r>
              <a:rPr lang="en-US" altLang="ja-JP" sz="2000" i="1" dirty="0">
                <a:solidFill>
                  <a:srgbClr val="FF66CC"/>
                </a:solidFill>
                <a:latin typeface="HGP創英角ﾎﾟｯﾌﾟ体" pitchFamily="50" charset="-128"/>
                <a:ea typeface="HGP創英角ﾎﾟｯﾌﾟ体" pitchFamily="50" charset="-128"/>
              </a:rPr>
              <a:t>)</a:t>
            </a:r>
          </a:p>
          <a:p>
            <a:pPr lvl="0">
              <a:defRPr/>
            </a:pPr>
            <a:r>
              <a:rPr lang="en-US" altLang="ja-JP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Observing missing momentum signals from a process producing DM.</a:t>
            </a:r>
            <a:br>
              <a:rPr lang="en-US" altLang="ja-JP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It is sensitive to interactions between DM &amp; quarks, gluon, electron. </a:t>
            </a:r>
            <a: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500" i="1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>
              <a:defRPr/>
            </a:pPr>
            <a:r>
              <a:rPr lang="en-US" altLang="ja-JP" sz="2000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Indirect detection @ telescopes &amp; observatories</a:t>
            </a:r>
            <a:endParaRPr lang="en-US" altLang="ja-JP" sz="2000" i="1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>
              <a:defRPr/>
            </a:pPr>
            <a: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Observing various signals emitted by DM annihilation/decay in space.</a:t>
            </a:r>
            <a:b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It is sensitive to various interactions between DM and SM particles.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8BB6E7C7-0424-47A5-AD34-D29A551C2619}"/>
              </a:ext>
            </a:extLst>
          </p:cNvPr>
          <p:cNvSpPr/>
          <p:nvPr/>
        </p:nvSpPr>
        <p:spPr>
          <a:xfrm>
            <a:off x="1142123" y="4551201"/>
            <a:ext cx="690181" cy="6901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Ann</a:t>
            </a:r>
            <a:endParaRPr kumimoji="1" lang="ja-JP" altLang="en-US" sz="12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678ADA0-F5EA-425C-8212-14C12C6A8DBD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871958" y="4422786"/>
            <a:ext cx="371239" cy="229489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4C0CF56-8A7F-4F80-9A09-95E6B38FEED0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871958" y="5140307"/>
            <a:ext cx="371239" cy="203846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B78A102-50C1-4DEE-A40E-6DEA9C2E3A09}"/>
              </a:ext>
            </a:extLst>
          </p:cNvPr>
          <p:cNvCxnSpPr>
            <a:endCxn id="5" idx="7"/>
          </p:cNvCxnSpPr>
          <p:nvPr/>
        </p:nvCxnSpPr>
        <p:spPr>
          <a:xfrm flipH="1">
            <a:off x="1731229" y="4449278"/>
            <a:ext cx="398838" cy="202997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1674CED-0730-404F-80CA-79D9C9702C6C}"/>
              </a:ext>
            </a:extLst>
          </p:cNvPr>
          <p:cNvCxnSpPr>
            <a:endCxn id="5" idx="5"/>
          </p:cNvCxnSpPr>
          <p:nvPr/>
        </p:nvCxnSpPr>
        <p:spPr>
          <a:xfrm flipH="1" flipV="1">
            <a:off x="1731229" y="5140307"/>
            <a:ext cx="379963" cy="215819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2DECC8-99A6-4E7C-A47F-17FA501D5EDE}"/>
              </a:ext>
            </a:extLst>
          </p:cNvPr>
          <p:cNvSpPr/>
          <p:nvPr/>
        </p:nvSpPr>
        <p:spPr>
          <a:xfrm>
            <a:off x="360279" y="4230426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endParaRPr lang="ja-JP" altLang="en-US" sz="20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AE3AE0A-36A8-4D73-86BC-B191A66C7E79}"/>
              </a:ext>
            </a:extLst>
          </p:cNvPr>
          <p:cNvSpPr/>
          <p:nvPr/>
        </p:nvSpPr>
        <p:spPr>
          <a:xfrm>
            <a:off x="360279" y="5170012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endParaRPr lang="ja-JP" altLang="en-US" sz="20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33881BD-97CF-4490-BE40-0AC6F592F02F}"/>
              </a:ext>
            </a:extLst>
          </p:cNvPr>
          <p:cNvSpPr/>
          <p:nvPr/>
        </p:nvSpPr>
        <p:spPr>
          <a:xfrm>
            <a:off x="2130067" y="4267554"/>
            <a:ext cx="516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sz="2000" dirty="0">
              <a:solidFill>
                <a:srgbClr val="CC66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9301C21-5587-4842-8514-FD7500B9BE05}"/>
              </a:ext>
            </a:extLst>
          </p:cNvPr>
          <p:cNvSpPr/>
          <p:nvPr/>
        </p:nvSpPr>
        <p:spPr>
          <a:xfrm>
            <a:off x="2130067" y="5163765"/>
            <a:ext cx="516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sz="2000" dirty="0">
              <a:solidFill>
                <a:srgbClr val="CC6600"/>
              </a:solidFill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3C52BBE-EFC1-4C5E-8654-C6958A507F37}"/>
              </a:ext>
            </a:extLst>
          </p:cNvPr>
          <p:cNvCxnSpPr>
            <a:cxnSpLocks/>
          </p:cNvCxnSpPr>
          <p:nvPr/>
        </p:nvCxnSpPr>
        <p:spPr>
          <a:xfrm flipH="1">
            <a:off x="871958" y="6195063"/>
            <a:ext cx="379098" cy="84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DAF3316-7EC9-4A9E-B40A-0D4862D9EA79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1731229" y="5748898"/>
            <a:ext cx="398838" cy="202997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3C046E5-EC6D-49F7-BC60-6CE59FB4F8D5}"/>
              </a:ext>
            </a:extLst>
          </p:cNvPr>
          <p:cNvCxnSpPr>
            <a:cxnSpLocks/>
            <a:endCxn id="16" idx="5"/>
          </p:cNvCxnSpPr>
          <p:nvPr/>
        </p:nvCxnSpPr>
        <p:spPr>
          <a:xfrm flipH="1" flipV="1">
            <a:off x="1731229" y="6439927"/>
            <a:ext cx="379963" cy="215819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D8933A4-070C-4605-A38B-8C52348A9993}"/>
              </a:ext>
            </a:extLst>
          </p:cNvPr>
          <p:cNvSpPr/>
          <p:nvPr/>
        </p:nvSpPr>
        <p:spPr>
          <a:xfrm>
            <a:off x="360279" y="6012432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endParaRPr lang="ja-JP" altLang="en-US" sz="20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5C95059-7CB8-4762-983B-C0D8D05F3FD1}"/>
              </a:ext>
            </a:extLst>
          </p:cNvPr>
          <p:cNvSpPr/>
          <p:nvPr/>
        </p:nvSpPr>
        <p:spPr>
          <a:xfrm>
            <a:off x="2130067" y="5567174"/>
            <a:ext cx="516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sz="2000" dirty="0">
              <a:solidFill>
                <a:srgbClr val="CC6600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9C21DC8-D00E-448A-826E-660D18224E5F}"/>
              </a:ext>
            </a:extLst>
          </p:cNvPr>
          <p:cNvSpPr/>
          <p:nvPr/>
        </p:nvSpPr>
        <p:spPr>
          <a:xfrm>
            <a:off x="2130067" y="6463385"/>
            <a:ext cx="516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sz="2000" dirty="0">
              <a:solidFill>
                <a:srgbClr val="CC6600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9847DF4-A2AE-47B1-AD85-83E3D1F09FFC}"/>
              </a:ext>
            </a:extLst>
          </p:cNvPr>
          <p:cNvSpPr/>
          <p:nvPr/>
        </p:nvSpPr>
        <p:spPr>
          <a:xfrm>
            <a:off x="1142123" y="5850821"/>
            <a:ext cx="690181" cy="6901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Dec</a:t>
            </a:r>
            <a:endParaRPr kumimoji="1" lang="ja-JP" altLang="en-US" sz="12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6" name="右中かっこ 25">
            <a:extLst>
              <a:ext uri="{FF2B5EF4-FFF2-40B4-BE49-F238E27FC236}">
                <a16:creationId xmlns:a16="http://schemas.microsoft.com/office/drawing/2014/main" id="{4C364FC9-1284-4F6F-A070-6F2AA0A0C220}"/>
              </a:ext>
            </a:extLst>
          </p:cNvPr>
          <p:cNvSpPr/>
          <p:nvPr/>
        </p:nvSpPr>
        <p:spPr>
          <a:xfrm>
            <a:off x="2723322" y="4371541"/>
            <a:ext cx="197301" cy="1049500"/>
          </a:xfrm>
          <a:prstGeom prst="rightBrac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5EBBCC5D-80CE-493C-90DB-13D0ADF1D9F8}"/>
              </a:ext>
            </a:extLst>
          </p:cNvPr>
          <p:cNvSpPr/>
          <p:nvPr/>
        </p:nvSpPr>
        <p:spPr>
          <a:xfrm>
            <a:off x="2714397" y="5670313"/>
            <a:ext cx="197301" cy="1049500"/>
          </a:xfrm>
          <a:prstGeom prst="rightBrac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B18E48B-90B3-430E-8908-6D07053845F2}"/>
              </a:ext>
            </a:extLst>
          </p:cNvPr>
          <p:cNvCxnSpPr>
            <a:cxnSpLocks/>
            <a:stCxn id="26" idx="1"/>
            <a:endCxn id="25" idx="1"/>
          </p:cNvCxnSpPr>
          <p:nvPr/>
        </p:nvCxnSpPr>
        <p:spPr>
          <a:xfrm flipV="1">
            <a:off x="2920623" y="4699041"/>
            <a:ext cx="1230053" cy="19725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6409ABD-EF3A-4EA4-982D-C06E8799408D}"/>
              </a:ext>
            </a:extLst>
          </p:cNvPr>
          <p:cNvCxnSpPr>
            <a:cxnSpLocks/>
            <a:stCxn id="27" idx="1"/>
          </p:cNvCxnSpPr>
          <p:nvPr/>
        </p:nvCxnSpPr>
        <p:spPr>
          <a:xfrm flipV="1">
            <a:off x="2911698" y="4819925"/>
            <a:ext cx="1230053" cy="137513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2FE1CE0-2204-4C28-A5CA-326AC67A479A}"/>
              </a:ext>
            </a:extLst>
          </p:cNvPr>
          <p:cNvSpPr/>
          <p:nvPr/>
        </p:nvSpPr>
        <p:spPr>
          <a:xfrm>
            <a:off x="4150676" y="4306626"/>
            <a:ext cx="4678999" cy="78483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i="1" kern="0" dirty="0">
                <a:solidFill>
                  <a:srgbClr val="003366"/>
                </a:solidFill>
                <a:latin typeface="HGP創英角ﾎﾟｯﾌﾟ体" pitchFamily="50" charset="-128"/>
                <a:ea typeface="HGP創英角ﾎﾟｯﾌﾟ体" pitchFamily="50" charset="-128"/>
              </a:rPr>
              <a:t>Charged products (e, p, …)</a:t>
            </a:r>
            <a:r>
              <a:rPr lang="en-US" altLang="ja-JP" sz="20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i="1" kern="0" dirty="0">
                <a:solidFill>
                  <a:srgbClr val="00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</a:t>
            </a:r>
            <a:r>
              <a:rPr lang="en-US" altLang="ja-JP" sz="20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2000" i="1" kern="0" dirty="0">
                <a:solidFill>
                  <a:srgbClr val="33CCCC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CR obs.</a:t>
            </a:r>
            <a:r>
              <a:rPr lang="en-US" altLang="ja-JP" sz="20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0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5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r>
              <a:rPr lang="en-US" altLang="ja-JP" sz="2000" i="1" kern="0" dirty="0">
                <a:solidFill>
                  <a:srgbClr val="A50021"/>
                </a:solidFill>
                <a:latin typeface="HGP創英角ﾎﾟｯﾌﾟ体" pitchFamily="50" charset="-128"/>
                <a:ea typeface="HGP創英角ﾎﾟｯﾌﾟ体" pitchFamily="50" charset="-128"/>
              </a:rPr>
              <a:t>Non-charged prods. (</a:t>
            </a:r>
            <a:r>
              <a:rPr lang="en-US" altLang="ja-JP" sz="2000" b="1" i="1" kern="0" dirty="0">
                <a:solidFill>
                  <a:srgbClr val="A50021"/>
                </a:solidFill>
                <a:latin typeface="Symbol" panose="05050102010706020507" pitchFamily="18" charset="2"/>
                <a:ea typeface="HGP創英角ﾎﾟｯﾌﾟ体" pitchFamily="50" charset="-128"/>
              </a:rPr>
              <a:t>g</a:t>
            </a:r>
            <a:r>
              <a:rPr lang="en-US" altLang="ja-JP" sz="2000" i="1" kern="0" dirty="0">
                <a:solidFill>
                  <a:srgbClr val="A50021"/>
                </a:solidFill>
                <a:latin typeface="HGP創英角ﾎﾟｯﾌﾟ体" pitchFamily="50" charset="-128"/>
                <a:ea typeface="HGP創英角ﾎﾟｯﾌﾟ体" pitchFamily="50" charset="-128"/>
              </a:rPr>
              <a:t>, </a:t>
            </a:r>
            <a:r>
              <a:rPr lang="en-US" altLang="ja-JP" sz="2000" b="1" i="1" kern="0" dirty="0">
                <a:solidFill>
                  <a:srgbClr val="A50021"/>
                </a:solidFill>
                <a:latin typeface="Symbol" panose="05050102010706020507" pitchFamily="18" charset="2"/>
                <a:ea typeface="HGP創英角ﾎﾟｯﾌﾟ体" pitchFamily="50" charset="-128"/>
              </a:rPr>
              <a:t>n</a:t>
            </a:r>
            <a:r>
              <a:rPr lang="en-US" altLang="ja-JP" sz="2000" i="1" kern="0" dirty="0">
                <a:solidFill>
                  <a:srgbClr val="A50021"/>
                </a:solidFill>
                <a:latin typeface="HGP創英角ﾎﾟｯﾌﾟ体" pitchFamily="50" charset="-128"/>
                <a:ea typeface="HGP創英角ﾎﾟｯﾌﾟ体" pitchFamily="50" charset="-128"/>
              </a:rPr>
              <a:t>s) </a:t>
            </a:r>
            <a:r>
              <a:rPr lang="en-US" altLang="ja-JP" sz="2000" i="1" kern="0" dirty="0">
                <a:solidFill>
                  <a:srgbClr val="CC00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</a:t>
            </a:r>
            <a:r>
              <a:rPr lang="en-US" altLang="ja-JP" sz="2000" i="1" kern="0" dirty="0">
                <a:solidFill>
                  <a:srgbClr val="CC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2000" b="1" i="1" kern="0" dirty="0">
                <a:solidFill>
                  <a:srgbClr val="FF5050"/>
                </a:solidFill>
                <a:latin typeface="Symbol" panose="05050102010706020507" pitchFamily="18" charset="2"/>
                <a:ea typeface="HGP創英角ﾎﾟｯﾌﾟ体" pitchFamily="50" charset="-128"/>
                <a:sym typeface="Wingdings" panose="05000000000000000000" pitchFamily="2" charset="2"/>
              </a:rPr>
              <a:t>g,</a:t>
            </a:r>
            <a:r>
              <a:rPr lang="en-US" altLang="ja-JP" sz="2000" i="1" kern="0" dirty="0">
                <a:solidFill>
                  <a:srgbClr val="FF5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2000" b="1" i="1" kern="0" dirty="0">
                <a:solidFill>
                  <a:srgbClr val="FF5050"/>
                </a:solidFill>
                <a:latin typeface="Symbol" panose="05050102010706020507" pitchFamily="18" charset="2"/>
                <a:ea typeface="HGP創英角ﾎﾟｯﾌﾟ体" pitchFamily="50" charset="-128"/>
                <a:sym typeface="Wingdings" panose="05000000000000000000" pitchFamily="2" charset="2"/>
              </a:rPr>
              <a:t>n</a:t>
            </a:r>
            <a:r>
              <a:rPr lang="en-US" altLang="ja-JP" sz="2000" i="1" kern="0" dirty="0">
                <a:solidFill>
                  <a:srgbClr val="FF5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obs.</a:t>
            </a:r>
            <a:endParaRPr lang="ja-JP" altLang="en-US" sz="2000" dirty="0">
              <a:solidFill>
                <a:srgbClr val="FF5050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A2343DA-CB83-48AC-9A1E-A0DD9EAB2B01}"/>
              </a:ext>
            </a:extLst>
          </p:cNvPr>
          <p:cNvSpPr/>
          <p:nvPr/>
        </p:nvSpPr>
        <p:spPr>
          <a:xfrm>
            <a:off x="4093526" y="5098508"/>
            <a:ext cx="4990469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kern="0" dirty="0">
                <a:solidFill>
                  <a:srgbClr val="9933FF"/>
                </a:solidFill>
                <a:latin typeface="HGP創英角ﾎﾟｯﾌﾟ体" pitchFamily="50" charset="-128"/>
                <a:ea typeface="HGP創英角ﾎﾟｯﾌﾟ体" pitchFamily="50" charset="-128"/>
              </a:rPr>
              <a:t>Similar amounts of </a:t>
            </a:r>
            <a:r>
              <a:rPr lang="en-US" altLang="ja-JP" sz="2000" b="1" i="1" kern="0" dirty="0">
                <a:solidFill>
                  <a:srgbClr val="9933FF"/>
                </a:solidFill>
                <a:latin typeface="Symbol" panose="05050102010706020507" pitchFamily="18" charset="2"/>
                <a:ea typeface="HGP創英角ﾎﾟｯﾌﾟ体" pitchFamily="50" charset="-128"/>
              </a:rPr>
              <a:t>g</a:t>
            </a:r>
            <a:r>
              <a:rPr lang="en-US" altLang="ja-JP" sz="2000" i="1" kern="0" dirty="0">
                <a:solidFill>
                  <a:srgbClr val="9933FF"/>
                </a:solidFill>
                <a:latin typeface="HGP創英角ﾎﾟｯﾌﾟ体" pitchFamily="50" charset="-128"/>
                <a:ea typeface="HGP創英角ﾎﾟｯﾌﾟ体" pitchFamily="50" charset="-128"/>
              </a:rPr>
              <a:t> &amp; </a:t>
            </a:r>
            <a:r>
              <a:rPr lang="en-US" altLang="ja-JP" sz="2000" b="1" i="1" kern="0" dirty="0">
                <a:solidFill>
                  <a:srgbClr val="9933FF"/>
                </a:solidFill>
                <a:latin typeface="Symbol" panose="05050102010706020507" pitchFamily="18" charset="2"/>
                <a:ea typeface="HGP創英角ﾎﾟｯﾌﾟ体" pitchFamily="50" charset="-128"/>
              </a:rPr>
              <a:t>n</a:t>
            </a:r>
            <a:r>
              <a:rPr lang="en-US" altLang="ja-JP" sz="2000" i="1" kern="0" dirty="0">
                <a:solidFill>
                  <a:srgbClr val="9933FF"/>
                </a:solidFill>
                <a:latin typeface="HGP創英角ﾎﾟｯﾌﾟ体" pitchFamily="50" charset="-128"/>
                <a:ea typeface="HGP創英角ﾎﾟｯﾌﾟ体" pitchFamily="50" charset="-128"/>
              </a:rPr>
              <a:t> are produced,</a:t>
            </a:r>
            <a:br>
              <a:rPr lang="en-US" altLang="ja-JP" sz="2000" i="1" kern="0" dirty="0">
                <a:solidFill>
                  <a:srgbClr val="9933FF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kern="0" dirty="0">
                <a:solidFill>
                  <a:srgbClr val="9933FF"/>
                </a:solidFill>
                <a:latin typeface="HGP創英角ﾎﾟｯﾌﾟ体" pitchFamily="50" charset="-128"/>
                <a:ea typeface="HGP創英角ﾎﾟｯﾌﾟ体" pitchFamily="50" charset="-128"/>
              </a:rPr>
              <a:t>observing g ray has usually advantage.</a:t>
            </a:r>
            <a:br>
              <a:rPr lang="en-US" altLang="ja-JP" sz="2000" i="1" kern="0" dirty="0">
                <a:solidFill>
                  <a:srgbClr val="9933FF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000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kern="0" dirty="0">
                <a:solidFill>
                  <a:srgbClr val="FF00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</a:t>
            </a:r>
            <a:r>
              <a:rPr lang="en-US" altLang="ja-JP" sz="2000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2000" i="1" kern="0" dirty="0" err="1">
                <a:solidFill>
                  <a:srgbClr val="3399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Lepto</a:t>
            </a:r>
            <a:r>
              <a:rPr lang="en-US" altLang="ja-JP" sz="2000" i="1" kern="0" dirty="0">
                <a:solidFill>
                  <a:srgbClr val="3399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(neutrino) </a:t>
            </a:r>
            <a:r>
              <a:rPr lang="en-US" altLang="ja-JP" sz="2000" i="1" kern="0" dirty="0" err="1">
                <a:solidFill>
                  <a:srgbClr val="3399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philic</a:t>
            </a:r>
            <a:r>
              <a:rPr lang="en-US" altLang="ja-JP" sz="2000" i="1" kern="0" dirty="0">
                <a:solidFill>
                  <a:srgbClr val="3399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dark matter.</a:t>
            </a:r>
            <a:endParaRPr lang="ja-JP" altLang="en-US" sz="2000" dirty="0">
              <a:solidFill>
                <a:srgbClr val="3399FF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DF81A90-EBF5-4793-BD42-80B1F8F20567}"/>
              </a:ext>
            </a:extLst>
          </p:cNvPr>
          <p:cNvSpPr/>
          <p:nvPr/>
        </p:nvSpPr>
        <p:spPr>
          <a:xfrm>
            <a:off x="4138897" y="6137001"/>
            <a:ext cx="4786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kern="0" dirty="0">
                <a:solidFill>
                  <a:srgbClr val="996633"/>
                </a:solidFill>
                <a:latin typeface="HGP創英角ﾎﾟｯﾌﾟ体" pitchFamily="50" charset="-128"/>
                <a:ea typeface="HGP創英角ﾎﾟｯﾌﾟ体" pitchFamily="50" charset="-128"/>
              </a:rPr>
              <a:t>(Neutrino observatory plays an important  </a:t>
            </a:r>
            <a:br>
              <a:rPr lang="en-US" altLang="ja-JP" i="1" kern="0" dirty="0">
                <a:solidFill>
                  <a:srgbClr val="996633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i="1" kern="0" dirty="0">
                <a:solidFill>
                  <a:srgbClr val="996633"/>
                </a:solidFill>
                <a:latin typeface="HGP創英角ﾎﾟｯﾌﾟ体" pitchFamily="50" charset="-128"/>
                <a:ea typeface="HGP創英角ﾎﾟｯﾌﾟ体" pitchFamily="50" charset="-128"/>
              </a:rPr>
              <a:t>   role to detect DM trapped inside a star.)</a:t>
            </a:r>
            <a:endParaRPr lang="ja-JP" altLang="en-US" dirty="0">
              <a:solidFill>
                <a:srgbClr val="996633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561AB63-CF5B-45F7-8851-7B4603BF497F}"/>
              </a:ext>
            </a:extLst>
          </p:cNvPr>
          <p:cNvSpPr txBox="1"/>
          <p:nvPr/>
        </p:nvSpPr>
        <p:spPr>
          <a:xfrm>
            <a:off x="8512096" y="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/7</a:t>
            </a:r>
            <a:endParaRPr kumimoji="1" lang="ja-JP" altLang="en-US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5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  <p:bldP spid="22" grpId="0"/>
      <p:bldP spid="23" grpId="0"/>
      <p:bldP spid="24" grpId="0"/>
      <p:bldP spid="16" grpId="0" animBg="1"/>
      <p:bldP spid="26" grpId="0" animBg="1"/>
      <p:bldP spid="27" grpId="0" animBg="1"/>
      <p:bldP spid="25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0F3AED0-7072-41BF-AF4D-48BB6A7C3E23}"/>
              </a:ext>
            </a:extLst>
          </p:cNvPr>
          <p:cNvSpPr/>
          <p:nvPr/>
        </p:nvSpPr>
        <p:spPr>
          <a:xfrm>
            <a:off x="3784709" y="1905407"/>
            <a:ext cx="17988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i="1" kern="0" dirty="0">
                <a:solidFill>
                  <a:srgbClr val="FF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What is DM?</a:t>
            </a:r>
            <a:endParaRPr lang="ja-JP" altLang="en-US" dirty="0">
              <a:solidFill>
                <a:srgbClr val="FF66FF"/>
              </a:solidFill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1CAD8479-9B39-46E2-B148-854A7E1BAFCD}"/>
              </a:ext>
            </a:extLst>
          </p:cNvPr>
          <p:cNvSpPr/>
          <p:nvPr/>
        </p:nvSpPr>
        <p:spPr>
          <a:xfrm>
            <a:off x="367881" y="2480637"/>
            <a:ext cx="2665030" cy="56263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Particle</a:t>
            </a:r>
            <a:endParaRPr kumimoji="1" lang="en-US" altLang="ja-JP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48" name="カギ線コネクタ 6">
            <a:extLst>
              <a:ext uri="{FF2B5EF4-FFF2-40B4-BE49-F238E27FC236}">
                <a16:creationId xmlns:a16="http://schemas.microsoft.com/office/drawing/2014/main" id="{B4F405E7-825D-4DD6-B728-39287C850004}"/>
              </a:ext>
            </a:extLst>
          </p:cNvPr>
          <p:cNvCxnSpPr>
            <a:stCxn id="45" idx="1"/>
            <a:endCxn id="47" idx="0"/>
          </p:cNvCxnSpPr>
          <p:nvPr/>
        </p:nvCxnSpPr>
        <p:spPr>
          <a:xfrm rot="10800000" flipV="1">
            <a:off x="1700396" y="2120851"/>
            <a:ext cx="2094252" cy="359786"/>
          </a:xfrm>
          <a:prstGeom prst="bentConnector2">
            <a:avLst/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楕円 49">
            <a:extLst>
              <a:ext uri="{FF2B5EF4-FFF2-40B4-BE49-F238E27FC236}">
                <a16:creationId xmlns:a16="http://schemas.microsoft.com/office/drawing/2014/main" id="{8842DCA6-191E-4E4F-AF9A-69AC1DA0A32B}"/>
              </a:ext>
            </a:extLst>
          </p:cNvPr>
          <p:cNvSpPr/>
          <p:nvPr/>
        </p:nvSpPr>
        <p:spPr>
          <a:xfrm>
            <a:off x="367881" y="3605205"/>
            <a:ext cx="2665030" cy="562630"/>
          </a:xfrm>
          <a:prstGeom prst="ellipse">
            <a:avLst/>
          </a:prstGeom>
          <a:solidFill>
            <a:srgbClr val="FF99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Thermal</a:t>
            </a:r>
            <a:endParaRPr kumimoji="1" lang="en-US" altLang="ja-JP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F8030C35-978A-4A76-9883-061BCA96544F}"/>
              </a:ext>
            </a:extLst>
          </p:cNvPr>
          <p:cNvCxnSpPr>
            <a:endCxn id="50" idx="0"/>
          </p:cNvCxnSpPr>
          <p:nvPr/>
        </p:nvCxnSpPr>
        <p:spPr>
          <a:xfrm>
            <a:off x="1700396" y="3080527"/>
            <a:ext cx="0" cy="524678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DFB96585-DADA-4829-87BF-6A8AE14D8F08}"/>
              </a:ext>
            </a:extLst>
          </p:cNvPr>
          <p:cNvSpPr/>
          <p:nvPr/>
        </p:nvSpPr>
        <p:spPr>
          <a:xfrm>
            <a:off x="1721007" y="2191821"/>
            <a:ext cx="2223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–22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eV &lt; m 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&lt; 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19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GeV</a:t>
            </a:r>
            <a:endParaRPr lang="ja-JP" altLang="en-US" sz="1600" b="1" i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雲 55">
            <a:extLst>
              <a:ext uri="{FF2B5EF4-FFF2-40B4-BE49-F238E27FC236}">
                <a16:creationId xmlns:a16="http://schemas.microsoft.com/office/drawing/2014/main" id="{E041B5FF-7C37-46DA-B698-173BF9C446A2}"/>
              </a:ext>
            </a:extLst>
          </p:cNvPr>
          <p:cNvSpPr/>
          <p:nvPr/>
        </p:nvSpPr>
        <p:spPr>
          <a:xfrm>
            <a:off x="6326555" y="2486286"/>
            <a:ext cx="2665030" cy="609064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000" i="1" dirty="0">
                <a:latin typeface="HGP創英角ﾎﾟｯﾌﾟ体" pitchFamily="50" charset="-128"/>
                <a:ea typeface="HGP創英角ﾎﾟｯﾌﾟ体" pitchFamily="50" charset="-128"/>
              </a:rPr>
              <a:t>Non-particle</a:t>
            </a:r>
            <a:endParaRPr kumimoji="1" lang="ja-JP" altLang="en-US" sz="2000" i="1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57" name="カギ線コネクタ 15">
            <a:extLst>
              <a:ext uri="{FF2B5EF4-FFF2-40B4-BE49-F238E27FC236}">
                <a16:creationId xmlns:a16="http://schemas.microsoft.com/office/drawing/2014/main" id="{BDB01035-FB28-4119-A41D-CAB9F333A437}"/>
              </a:ext>
            </a:extLst>
          </p:cNvPr>
          <p:cNvCxnSpPr>
            <a:stCxn id="45" idx="3"/>
            <a:endCxn id="56" idx="3"/>
          </p:cNvCxnSpPr>
          <p:nvPr/>
        </p:nvCxnSpPr>
        <p:spPr>
          <a:xfrm>
            <a:off x="5593538" y="2120851"/>
            <a:ext cx="2065532" cy="400259"/>
          </a:xfrm>
          <a:prstGeom prst="bentConnector2">
            <a:avLst/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2D48846-A5C5-42C3-9626-BB8A198CE23C}"/>
              </a:ext>
            </a:extLst>
          </p:cNvPr>
          <p:cNvSpPr/>
          <p:nvPr/>
        </p:nvSpPr>
        <p:spPr>
          <a:xfrm>
            <a:off x="7953349" y="211890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err="1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Eg</a:t>
            </a:r>
            <a:r>
              <a:rPr lang="en-US" altLang="ja-JP" b="1" i="1" dirty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. PBH</a:t>
            </a:r>
            <a:endParaRPr lang="ja-JP" altLang="en-US" dirty="0"/>
          </a:p>
        </p:txBody>
      </p:sp>
      <p:cxnSp>
        <p:nvCxnSpPr>
          <p:cNvPr id="60" name="カギ線コネクタ 18">
            <a:extLst>
              <a:ext uri="{FF2B5EF4-FFF2-40B4-BE49-F238E27FC236}">
                <a16:creationId xmlns:a16="http://schemas.microsoft.com/office/drawing/2014/main" id="{16E9AA6F-D5BF-44A7-B0FB-06039C91C00A}"/>
              </a:ext>
            </a:extLst>
          </p:cNvPr>
          <p:cNvCxnSpPr>
            <a:endCxn id="61" idx="0"/>
          </p:cNvCxnSpPr>
          <p:nvPr/>
        </p:nvCxnSpPr>
        <p:spPr>
          <a:xfrm rot="16200000" flipH="1">
            <a:off x="2899641" y="1881282"/>
            <a:ext cx="524678" cy="2923168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楕円 60">
            <a:extLst>
              <a:ext uri="{FF2B5EF4-FFF2-40B4-BE49-F238E27FC236}">
                <a16:creationId xmlns:a16="http://schemas.microsoft.com/office/drawing/2014/main" id="{1F59C8C1-63EC-466D-B0B9-1D8D484A2B68}"/>
              </a:ext>
            </a:extLst>
          </p:cNvPr>
          <p:cNvSpPr/>
          <p:nvPr/>
        </p:nvSpPr>
        <p:spPr>
          <a:xfrm>
            <a:off x="3291049" y="3605205"/>
            <a:ext cx="2665030" cy="562630"/>
          </a:xfrm>
          <a:prstGeom prst="ellipse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Non-thermal</a:t>
            </a:r>
            <a:endParaRPr kumimoji="1" lang="en-US" altLang="ja-JP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C9CF38F6-77C5-45E8-9AD9-BD5CAACEFBB7}"/>
              </a:ext>
            </a:extLst>
          </p:cNvPr>
          <p:cNvSpPr/>
          <p:nvPr/>
        </p:nvSpPr>
        <p:spPr>
          <a:xfrm>
            <a:off x="1726775" y="3320344"/>
            <a:ext cx="2147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–2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GeV &lt; m 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&lt; 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5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GeV</a:t>
            </a:r>
            <a:endParaRPr lang="ja-JP" altLang="en-US" sz="1600" b="1" i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461CDBF4-8124-43EB-B43E-8354A341D453}"/>
              </a:ext>
            </a:extLst>
          </p:cNvPr>
          <p:cNvSpPr/>
          <p:nvPr/>
        </p:nvSpPr>
        <p:spPr>
          <a:xfrm>
            <a:off x="5165797" y="3270862"/>
            <a:ext cx="2989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i="1" dirty="0" err="1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Eg</a:t>
            </a:r>
            <a:r>
              <a:rPr lang="en-US" altLang="ja-JP" b="1" i="1" dirty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. Axion, </a:t>
            </a:r>
            <a:r>
              <a:rPr lang="en-US" altLang="ja-JP" b="1" i="1" dirty="0" err="1">
                <a:latin typeface="Symbol" panose="05050102010706020507" pitchFamily="18" charset="2"/>
                <a:ea typeface="HGP創英角ﾎﾟｯﾌﾟ体" pitchFamily="50" charset="-128"/>
                <a:cs typeface="Times New Roman" panose="02020603050405020304" pitchFamily="18" charset="0"/>
              </a:rPr>
              <a:t>n</a:t>
            </a:r>
            <a:r>
              <a:rPr lang="en-US" altLang="ja-JP" b="1" i="1" baseline="-25000" dirty="0" err="1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b="1" i="1" dirty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, Fuzzy DM, …</a:t>
            </a:r>
            <a:endParaRPr lang="ja-JP" altLang="en-US" dirty="0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5443FAE9-5590-4479-99D7-B2165C1B6544}"/>
              </a:ext>
            </a:extLst>
          </p:cNvPr>
          <p:cNvSpPr/>
          <p:nvPr/>
        </p:nvSpPr>
        <p:spPr>
          <a:xfrm>
            <a:off x="7191857" y="4497710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5000" i="1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…</a:t>
            </a:r>
            <a:endParaRPr lang="ja-JP" altLang="en-US" sz="5000" dirty="0">
              <a:solidFill>
                <a:srgbClr val="C00000"/>
              </a:solidFill>
            </a:endParaRPr>
          </a:p>
        </p:txBody>
      </p:sp>
      <p:sp>
        <p:nvSpPr>
          <p:cNvPr id="66" name="六角形 65">
            <a:extLst>
              <a:ext uri="{FF2B5EF4-FFF2-40B4-BE49-F238E27FC236}">
                <a16:creationId xmlns:a16="http://schemas.microsoft.com/office/drawing/2014/main" id="{67171D1C-2996-440F-A4D4-95E44B1AB67D}"/>
              </a:ext>
            </a:extLst>
          </p:cNvPr>
          <p:cNvSpPr/>
          <p:nvPr/>
        </p:nvSpPr>
        <p:spPr>
          <a:xfrm>
            <a:off x="387759" y="4683943"/>
            <a:ext cx="2665030" cy="496848"/>
          </a:xfrm>
          <a:prstGeom prst="hexagon">
            <a:avLst/>
          </a:prstGeom>
          <a:solidFill>
            <a:srgbClr val="FF66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Freeze-out</a:t>
            </a:r>
            <a:endParaRPr kumimoji="1" lang="ja-JP" altLang="en-US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F6A3C0D1-7993-426D-B3B1-F086C8A9A7F5}"/>
              </a:ext>
            </a:extLst>
          </p:cNvPr>
          <p:cNvCxnSpPr/>
          <p:nvPr/>
        </p:nvCxnSpPr>
        <p:spPr>
          <a:xfrm flipV="1">
            <a:off x="1708464" y="4196161"/>
            <a:ext cx="6085" cy="518397"/>
          </a:xfrm>
          <a:prstGeom prst="straightConnector1">
            <a:avLst/>
          </a:prstGeom>
          <a:ln w="28575">
            <a:solidFill>
              <a:srgbClr val="00B0F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17A8FA5A-DF51-4655-8457-F0FB379281A1}"/>
              </a:ext>
            </a:extLst>
          </p:cNvPr>
          <p:cNvSpPr/>
          <p:nvPr/>
        </p:nvSpPr>
        <p:spPr>
          <a:xfrm>
            <a:off x="1429136" y="4714558"/>
            <a:ext cx="575353" cy="465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9" name="六角形 68">
            <a:extLst>
              <a:ext uri="{FF2B5EF4-FFF2-40B4-BE49-F238E27FC236}">
                <a16:creationId xmlns:a16="http://schemas.microsoft.com/office/drawing/2014/main" id="{B9B5ED9B-E858-407B-8B7C-A86C2FD62EDB}"/>
              </a:ext>
            </a:extLst>
          </p:cNvPr>
          <p:cNvSpPr/>
          <p:nvPr/>
        </p:nvSpPr>
        <p:spPr>
          <a:xfrm>
            <a:off x="3351639" y="4680173"/>
            <a:ext cx="2665030" cy="496848"/>
          </a:xfrm>
          <a:prstGeom prst="hexagon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Asymmetric</a:t>
            </a:r>
            <a:endParaRPr kumimoji="1" lang="ja-JP" altLang="en-US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70" name="カギ線コネクタ 28">
            <a:extLst>
              <a:ext uri="{FF2B5EF4-FFF2-40B4-BE49-F238E27FC236}">
                <a16:creationId xmlns:a16="http://schemas.microsoft.com/office/drawing/2014/main" id="{E3CF37CF-683A-461C-BA03-6A35BEFF3930}"/>
              </a:ext>
            </a:extLst>
          </p:cNvPr>
          <p:cNvCxnSpPr>
            <a:stCxn id="50" idx="4"/>
            <a:endCxn id="71" idx="0"/>
          </p:cNvCxnSpPr>
          <p:nvPr/>
        </p:nvCxnSpPr>
        <p:spPr>
          <a:xfrm rot="16200000" flipH="1">
            <a:off x="2940554" y="2937615"/>
            <a:ext cx="530720" cy="2991159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BB5BD3B-A6B4-44A2-97CC-0AC5EA735C16}"/>
              </a:ext>
            </a:extLst>
          </p:cNvPr>
          <p:cNvSpPr/>
          <p:nvPr/>
        </p:nvSpPr>
        <p:spPr>
          <a:xfrm>
            <a:off x="4413817" y="4698555"/>
            <a:ext cx="575353" cy="465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72" name="カギ線コネクタ 30">
            <a:extLst>
              <a:ext uri="{FF2B5EF4-FFF2-40B4-BE49-F238E27FC236}">
                <a16:creationId xmlns:a16="http://schemas.microsoft.com/office/drawing/2014/main" id="{000B72D5-0303-4F37-8EE8-0A5010E94863}"/>
              </a:ext>
            </a:extLst>
          </p:cNvPr>
          <p:cNvCxnSpPr>
            <a:stCxn id="50" idx="4"/>
            <a:endCxn id="73" idx="0"/>
          </p:cNvCxnSpPr>
          <p:nvPr/>
        </p:nvCxnSpPr>
        <p:spPr>
          <a:xfrm rot="16200000" flipH="1">
            <a:off x="4433187" y="1444982"/>
            <a:ext cx="527640" cy="5973345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59814475-C180-43CE-BBBC-83674AFD1B56}"/>
              </a:ext>
            </a:extLst>
          </p:cNvPr>
          <p:cNvSpPr/>
          <p:nvPr/>
        </p:nvSpPr>
        <p:spPr>
          <a:xfrm>
            <a:off x="7489433" y="4695475"/>
            <a:ext cx="388494" cy="449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9FC07CB6-EF6C-45E8-B64F-A5831762D71D}"/>
              </a:ext>
            </a:extLst>
          </p:cNvPr>
          <p:cNvSpPr/>
          <p:nvPr/>
        </p:nvSpPr>
        <p:spPr>
          <a:xfrm>
            <a:off x="150826" y="325792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Motivation!</a:t>
            </a:r>
            <a:endParaRPr lang="ja-JP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 Box 273">
            <a:extLst>
              <a:ext uri="{FF2B5EF4-FFF2-40B4-BE49-F238E27FC236}">
                <a16:creationId xmlns:a16="http://schemas.microsoft.com/office/drawing/2014/main" id="{2DEF1C87-CA6A-4935-BDF0-E10B51C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896" y="135682"/>
            <a:ext cx="4998858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Dark matter (DM) candidates</a:t>
            </a:r>
            <a:r>
              <a:rPr kumimoji="1" lang="en-US" altLang="ja-JP" sz="2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endParaRPr kumimoji="1" lang="en-US" altLang="ja-JP" sz="2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92629557-3F61-4F43-9118-880A65221167}"/>
              </a:ext>
            </a:extLst>
          </p:cNvPr>
          <p:cNvSpPr/>
          <p:nvPr/>
        </p:nvSpPr>
        <p:spPr>
          <a:xfrm>
            <a:off x="3819370" y="1678308"/>
            <a:ext cx="1887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–22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eV &lt; m 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&lt; 10</a:t>
            </a:r>
            <a:r>
              <a:rPr lang="en-US" altLang="ja-JP" sz="1600" b="1" i="1" baseline="30000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40</a:t>
            </a:r>
            <a:r>
              <a:rPr lang="en-US" altLang="ja-JP" sz="1600" b="1" i="1" dirty="0">
                <a:solidFill>
                  <a:srgbClr val="9933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g</a:t>
            </a:r>
            <a:endParaRPr lang="ja-JP" altLang="en-US" sz="1600" b="1" i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C32669F3-C7E7-47DC-BE75-1C68BE8D454E}"/>
              </a:ext>
            </a:extLst>
          </p:cNvPr>
          <p:cNvSpPr/>
          <p:nvPr/>
        </p:nvSpPr>
        <p:spPr>
          <a:xfrm>
            <a:off x="7189245" y="5536202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5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…</a:t>
            </a:r>
            <a:endParaRPr lang="ja-JP" altLang="en-US" sz="5000" dirty="0">
              <a:solidFill>
                <a:srgbClr val="FF6600"/>
              </a:solidFill>
            </a:endParaRPr>
          </a:p>
        </p:txBody>
      </p:sp>
      <p:cxnSp>
        <p:nvCxnSpPr>
          <p:cNvPr id="82" name="カギ線コネクタ 40">
            <a:extLst>
              <a:ext uri="{FF2B5EF4-FFF2-40B4-BE49-F238E27FC236}">
                <a16:creationId xmlns:a16="http://schemas.microsoft.com/office/drawing/2014/main" id="{A5F1F689-1ABE-4972-92CB-84EBFD88BB39}"/>
              </a:ext>
            </a:extLst>
          </p:cNvPr>
          <p:cNvCxnSpPr/>
          <p:nvPr/>
        </p:nvCxnSpPr>
        <p:spPr>
          <a:xfrm rot="16200000" flipH="1">
            <a:off x="4406794" y="2477764"/>
            <a:ext cx="588349" cy="5987457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19BDBD33-9BB3-4097-B08C-F6546F601DB3}"/>
              </a:ext>
            </a:extLst>
          </p:cNvPr>
          <p:cNvSpPr/>
          <p:nvPr/>
        </p:nvSpPr>
        <p:spPr>
          <a:xfrm>
            <a:off x="7471804" y="5768799"/>
            <a:ext cx="431591" cy="3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5" name="横巻き 43">
            <a:extLst>
              <a:ext uri="{FF2B5EF4-FFF2-40B4-BE49-F238E27FC236}">
                <a16:creationId xmlns:a16="http://schemas.microsoft.com/office/drawing/2014/main" id="{F39630DC-F5D0-4817-8F08-71333E95B918}"/>
              </a:ext>
            </a:extLst>
          </p:cNvPr>
          <p:cNvSpPr/>
          <p:nvPr/>
        </p:nvSpPr>
        <p:spPr>
          <a:xfrm>
            <a:off x="347763" y="5677801"/>
            <a:ext cx="1548238" cy="531674"/>
          </a:xfrm>
          <a:prstGeom prst="horizontalScroll">
            <a:avLst/>
          </a:prstGeom>
          <a:solidFill>
            <a:srgbClr val="00CC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WIMP-like</a:t>
            </a:r>
            <a:endParaRPr kumimoji="1" lang="ja-JP" altLang="en-US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BE78E607-2001-415F-B56B-0954680F4F42}"/>
              </a:ext>
            </a:extLst>
          </p:cNvPr>
          <p:cNvSpPr/>
          <p:nvPr/>
        </p:nvSpPr>
        <p:spPr>
          <a:xfrm>
            <a:off x="906086" y="5768800"/>
            <a:ext cx="431591" cy="3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87" name="カギ線コネクタ 45">
            <a:extLst>
              <a:ext uri="{FF2B5EF4-FFF2-40B4-BE49-F238E27FC236}">
                <a16:creationId xmlns:a16="http://schemas.microsoft.com/office/drawing/2014/main" id="{8563A2A2-D006-4090-9232-5585127B3767}"/>
              </a:ext>
            </a:extLst>
          </p:cNvPr>
          <p:cNvCxnSpPr>
            <a:endCxn id="86" idx="0"/>
          </p:cNvCxnSpPr>
          <p:nvPr/>
        </p:nvCxnSpPr>
        <p:spPr>
          <a:xfrm rot="5400000">
            <a:off x="1116838" y="5185495"/>
            <a:ext cx="588350" cy="57826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横巻き 48">
            <a:extLst>
              <a:ext uri="{FF2B5EF4-FFF2-40B4-BE49-F238E27FC236}">
                <a16:creationId xmlns:a16="http://schemas.microsoft.com/office/drawing/2014/main" id="{558B644B-2AA5-4ABB-928E-2A8B69546451}"/>
              </a:ext>
            </a:extLst>
          </p:cNvPr>
          <p:cNvSpPr/>
          <p:nvPr/>
        </p:nvSpPr>
        <p:spPr>
          <a:xfrm>
            <a:off x="2685998" y="5666966"/>
            <a:ext cx="1541433" cy="531674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SIMP</a:t>
            </a:r>
            <a:r>
              <a:rPr kumimoji="1"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-like</a:t>
            </a:r>
            <a:endParaRPr kumimoji="1" lang="ja-JP" altLang="en-US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74060742-1873-4036-A312-338CDBACF9F4}"/>
              </a:ext>
            </a:extLst>
          </p:cNvPr>
          <p:cNvSpPr/>
          <p:nvPr/>
        </p:nvSpPr>
        <p:spPr>
          <a:xfrm>
            <a:off x="3242860" y="5759050"/>
            <a:ext cx="431591" cy="3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92" name="カギ線コネクタ 50">
            <a:extLst>
              <a:ext uri="{FF2B5EF4-FFF2-40B4-BE49-F238E27FC236}">
                <a16:creationId xmlns:a16="http://schemas.microsoft.com/office/drawing/2014/main" id="{C27F600C-9059-49C4-8643-D575BF37C64A}"/>
              </a:ext>
            </a:extLst>
          </p:cNvPr>
          <p:cNvCxnSpPr>
            <a:endCxn id="91" idx="0"/>
          </p:cNvCxnSpPr>
          <p:nvPr/>
        </p:nvCxnSpPr>
        <p:spPr>
          <a:xfrm rot="16200000" flipH="1">
            <a:off x="2285130" y="4585523"/>
            <a:ext cx="588539" cy="1758513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横巻き 53">
            <a:extLst>
              <a:ext uri="{FF2B5EF4-FFF2-40B4-BE49-F238E27FC236}">
                <a16:creationId xmlns:a16="http://schemas.microsoft.com/office/drawing/2014/main" id="{96A51203-189F-4687-8E6A-DD188448899B}"/>
              </a:ext>
            </a:extLst>
          </p:cNvPr>
          <p:cNvSpPr/>
          <p:nvPr/>
        </p:nvSpPr>
        <p:spPr>
          <a:xfrm>
            <a:off x="5017786" y="5676905"/>
            <a:ext cx="1528044" cy="531674"/>
          </a:xfrm>
          <a:prstGeom prst="horizontalScroll">
            <a:avLst/>
          </a:prstGeom>
          <a:solidFill>
            <a:srgbClr val="0066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Semi</a:t>
            </a:r>
            <a:r>
              <a:rPr kumimoji="1" lang="en-US" altLang="ja-JP" sz="2000" i="1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-ann.</a:t>
            </a:r>
            <a:endParaRPr kumimoji="1" lang="ja-JP" altLang="en-US" sz="2000" i="1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82101803-BC69-4282-96D2-C5262E1C4D4B}"/>
              </a:ext>
            </a:extLst>
          </p:cNvPr>
          <p:cNvSpPr/>
          <p:nvPr/>
        </p:nvSpPr>
        <p:spPr>
          <a:xfrm>
            <a:off x="5603003" y="5759593"/>
            <a:ext cx="431591" cy="3424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97" name="カギ線コネクタ 55">
            <a:extLst>
              <a:ext uri="{FF2B5EF4-FFF2-40B4-BE49-F238E27FC236}">
                <a16:creationId xmlns:a16="http://schemas.microsoft.com/office/drawing/2014/main" id="{D85F5DAB-D846-4153-8BB8-101FE6F5F60B}"/>
              </a:ext>
            </a:extLst>
          </p:cNvPr>
          <p:cNvCxnSpPr/>
          <p:nvPr/>
        </p:nvCxnSpPr>
        <p:spPr>
          <a:xfrm rot="16200000" flipH="1">
            <a:off x="3469900" y="3410693"/>
            <a:ext cx="579143" cy="4118656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F35C50A0-D854-40F8-9584-518A4883D258}"/>
              </a:ext>
            </a:extLst>
          </p:cNvPr>
          <p:cNvSpPr/>
          <p:nvPr/>
        </p:nvSpPr>
        <p:spPr>
          <a:xfrm>
            <a:off x="150826" y="434942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Motivation!</a:t>
            </a:r>
            <a:endParaRPr lang="ja-JP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C8D497C-FD08-4CDF-B06D-991E3D99AE47}"/>
              </a:ext>
            </a:extLst>
          </p:cNvPr>
          <p:cNvSpPr txBox="1"/>
          <p:nvPr/>
        </p:nvSpPr>
        <p:spPr>
          <a:xfrm>
            <a:off x="8512096" y="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1/7</a:t>
            </a:r>
            <a:endParaRPr kumimoji="1" lang="ja-JP" altLang="en-US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8E24CCB5-A89B-47F4-BF48-2451DB1D9AED}"/>
              </a:ext>
            </a:extLst>
          </p:cNvPr>
          <p:cNvSpPr/>
          <p:nvPr/>
        </p:nvSpPr>
        <p:spPr>
          <a:xfrm>
            <a:off x="1889542" y="5628959"/>
            <a:ext cx="575353" cy="465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B265717E-F76E-4B8A-B2D3-C146B6BB469B}"/>
              </a:ext>
            </a:extLst>
          </p:cNvPr>
          <p:cNvSpPr/>
          <p:nvPr/>
        </p:nvSpPr>
        <p:spPr>
          <a:xfrm>
            <a:off x="37950" y="6199533"/>
            <a:ext cx="2169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r>
              <a:rPr lang="ja-JP" altLang="en-US" sz="2000" i="1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i="1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DM </a:t>
            </a:r>
            <a:r>
              <a:rPr lang="ja-JP" altLang="en-US" sz="2000" i="1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⇄ </a:t>
            </a:r>
            <a:r>
              <a:rPr lang="en-US" altLang="ja-JP" sz="2000" i="1" dirty="0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 </a:t>
            </a:r>
            <a:r>
              <a:rPr lang="en-US" altLang="ja-JP" sz="2000" i="1" dirty="0" err="1">
                <a:solidFill>
                  <a:srgbClr val="00CC0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en-US" altLang="ja-JP" sz="2000" i="1" dirty="0">
              <a:solidFill>
                <a:srgbClr val="00CC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1C472A57-031A-4A37-A65A-3E69BF339B85}"/>
              </a:ext>
            </a:extLst>
          </p:cNvPr>
          <p:cNvSpPr/>
          <p:nvPr/>
        </p:nvSpPr>
        <p:spPr>
          <a:xfrm>
            <a:off x="2508788" y="6208576"/>
            <a:ext cx="1897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3DM </a:t>
            </a:r>
            <a:r>
              <a:rPr lang="ja-JP" altLang="en-US" sz="2000" i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⇄ </a:t>
            </a:r>
            <a:r>
              <a:rPr lang="en-US" altLang="ja-JP" sz="2000" i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DM </a:t>
            </a:r>
            <a:r>
              <a:rPr lang="en-US" altLang="ja-JP" sz="2000" i="1" dirty="0" err="1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endParaRPr lang="en-US" altLang="ja-JP" sz="2000" i="1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586C0467-C8E6-4CF4-BAFD-0356693B89F7}"/>
              </a:ext>
            </a:extLst>
          </p:cNvPr>
          <p:cNvSpPr/>
          <p:nvPr/>
        </p:nvSpPr>
        <p:spPr>
          <a:xfrm>
            <a:off x="4734867" y="6196389"/>
            <a:ext cx="2169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r>
              <a:rPr lang="ja-JP" altLang="en-US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DM </a:t>
            </a:r>
            <a:r>
              <a:rPr lang="ja-JP" altLang="en-US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⇄ </a:t>
            </a: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DM SM</a:t>
            </a: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73A65073-5165-4A19-AACA-C7B76645798C}"/>
              </a:ext>
            </a:extLst>
          </p:cNvPr>
          <p:cNvSpPr/>
          <p:nvPr/>
        </p:nvSpPr>
        <p:spPr>
          <a:xfrm>
            <a:off x="256191" y="844384"/>
            <a:ext cx="86496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Dark matter exists in the form of a halo associated with a galaxy, etc.</a:t>
            </a:r>
            <a:br>
              <a:rPr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Dark matter should be (almost) stable, neutral, cold &amp; weak interacting. </a:t>
            </a:r>
            <a:br>
              <a:rPr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5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6A04E0A-58C7-4488-B02B-300946E68C5D}"/>
              </a:ext>
            </a:extLst>
          </p:cNvPr>
          <p:cNvSpPr/>
          <p:nvPr/>
        </p:nvSpPr>
        <p:spPr>
          <a:xfrm>
            <a:off x="5898119" y="3577192"/>
            <a:ext cx="60922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500" b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①</a:t>
            </a:r>
            <a:endParaRPr lang="ja-JP" altLang="en-US" sz="3500" b="1" dirty="0">
              <a:solidFill>
                <a:srgbClr val="FF6600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6BEE55B-F00C-4D7F-BF57-BFCB5473964A}"/>
              </a:ext>
            </a:extLst>
          </p:cNvPr>
          <p:cNvSpPr/>
          <p:nvPr/>
        </p:nvSpPr>
        <p:spPr>
          <a:xfrm>
            <a:off x="-46345" y="5177883"/>
            <a:ext cx="65358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500" b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②</a:t>
            </a:r>
            <a:endParaRPr lang="ja-JP" altLang="en-US" sz="3500" b="1" dirty="0">
              <a:solidFill>
                <a:srgbClr val="FF6600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702A59D3-68CA-4226-9D6B-9F2182F5C299}"/>
              </a:ext>
            </a:extLst>
          </p:cNvPr>
          <p:cNvSpPr/>
          <p:nvPr/>
        </p:nvSpPr>
        <p:spPr>
          <a:xfrm>
            <a:off x="5975129" y="4603054"/>
            <a:ext cx="60922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500" b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④</a:t>
            </a:r>
            <a:endParaRPr lang="ja-JP" altLang="en-US" sz="3500" b="1" dirty="0">
              <a:solidFill>
                <a:srgbClr val="FF6600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0087553-FCD9-41A1-8DF7-F4ED0C00B5CA}"/>
              </a:ext>
            </a:extLst>
          </p:cNvPr>
          <p:cNvSpPr/>
          <p:nvPr/>
        </p:nvSpPr>
        <p:spPr>
          <a:xfrm>
            <a:off x="554288" y="5177883"/>
            <a:ext cx="69280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500" b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③</a:t>
            </a:r>
            <a:endParaRPr lang="ja-JP" altLang="en-US" sz="35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1BB0ECB-D506-4437-8718-25363CDFA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6052" r="-153100"/>
          <a:stretch/>
        </p:blipFill>
        <p:spPr>
          <a:xfrm>
            <a:off x="4844813" y="6415431"/>
            <a:ext cx="4048696" cy="3016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05AA4AB-CEE3-4C90-8236-57BEB78B3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1976" r="-211970"/>
          <a:stretch/>
        </p:blipFill>
        <p:spPr>
          <a:xfrm>
            <a:off x="4844812" y="5783365"/>
            <a:ext cx="4048696" cy="2900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ABCBDB1-8F74-4C8D-A77E-7B216B5883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8523"/>
          <a:stretch/>
        </p:blipFill>
        <p:spPr>
          <a:xfrm>
            <a:off x="4844812" y="5115090"/>
            <a:ext cx="4048696" cy="32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sp>
        <p:nvSpPr>
          <p:cNvPr id="75" name="Text Box 273">
            <a:extLst>
              <a:ext uri="{FF2B5EF4-FFF2-40B4-BE49-F238E27FC236}">
                <a16:creationId xmlns:a16="http://schemas.microsoft.com/office/drawing/2014/main" id="{2DEF1C87-CA6A-4935-BDF0-E10B51C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846" y="135682"/>
            <a:ext cx="4261229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Case in Non-thermal DM 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C8D497C-FD08-4CDF-B06D-991E3D99AE47}"/>
              </a:ext>
            </a:extLst>
          </p:cNvPr>
          <p:cNvSpPr txBox="1"/>
          <p:nvPr/>
        </p:nvSpPr>
        <p:spPr>
          <a:xfrm>
            <a:off x="8512096" y="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3/7</a:t>
            </a:r>
            <a:endParaRPr kumimoji="1" lang="ja-JP" altLang="en-US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2270AC-0B46-4AE1-8E04-1F6CDD63C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085" y="774796"/>
            <a:ext cx="3429638" cy="306237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2D5491-F9AF-4FD3-9CB4-6855448001E2}"/>
              </a:ext>
            </a:extLst>
          </p:cNvPr>
          <p:cNvSpPr/>
          <p:nvPr/>
        </p:nvSpPr>
        <p:spPr>
          <a:xfrm>
            <a:off x="5854621" y="2898488"/>
            <a:ext cx="2041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rgbClr val="CC66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[M. </a:t>
            </a:r>
            <a:r>
              <a:rPr lang="en-US" altLang="ja-JP" sz="1400" b="1" dirty="0" err="1">
                <a:solidFill>
                  <a:srgbClr val="CC66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Chianese</a:t>
            </a:r>
            <a:r>
              <a:rPr lang="en-US" altLang="ja-JP" sz="1400" b="1" dirty="0">
                <a:solidFill>
                  <a:srgbClr val="CC66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, et. al, </a:t>
            </a:r>
            <a:br>
              <a:rPr lang="en-US" altLang="ja-JP" sz="1400" b="1" dirty="0">
                <a:solidFill>
                  <a:srgbClr val="CC66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</a:br>
            <a:r>
              <a:rPr lang="en-US" altLang="ja-JP" sz="1400" b="1" dirty="0">
                <a:solidFill>
                  <a:srgbClr val="CC66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         arXiv:1907.11222]</a:t>
            </a: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430935B-8870-4CC1-B43F-F10E9DE4E283}"/>
              </a:ext>
            </a:extLst>
          </p:cNvPr>
          <p:cNvSpPr/>
          <p:nvPr/>
        </p:nvSpPr>
        <p:spPr>
          <a:xfrm>
            <a:off x="249277" y="774796"/>
            <a:ext cx="504662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i="1" dirty="0">
                <a:solidFill>
                  <a:srgbClr val="FF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DM candidates motivated by IC PeV </a:t>
            </a:r>
            <a:r>
              <a:rPr lang="en-US" altLang="ja-JP" b="1" i="1" dirty="0">
                <a:solidFill>
                  <a:srgbClr val="FF00FF"/>
                </a:solidFill>
                <a:latin typeface="Symbol" panose="05050102010706020507" pitchFamily="18" charset="2"/>
                <a:ea typeface="HGP創英角ﾎﾟｯﾌﾟ体" pitchFamily="50" charset="-128"/>
              </a:rPr>
              <a:t>n</a:t>
            </a:r>
            <a:r>
              <a:rPr lang="en-US" altLang="ja-JP" i="1" dirty="0">
                <a:solidFill>
                  <a:srgbClr val="FF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 events.</a:t>
            </a:r>
            <a:br>
              <a:rPr lang="en-US" altLang="ja-JP" i="1" dirty="0">
                <a:solidFill>
                  <a:srgbClr val="FF00FF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1100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DM interpretation of the events was already started just after the first IceCube report .</a:t>
            </a:r>
            <a:b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1100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i="1" dirty="0">
                <a:solidFill>
                  <a:srgbClr val="FF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DM decay to a neutrino pair </a:t>
            </a: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with the lifetime of O(10</a:t>
            </a:r>
            <a:r>
              <a:rPr lang="en-US" altLang="ja-JP" i="1" baseline="30000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29</a:t>
            </a: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)s can fit the data together with a continuous astrophysical contribution), w/o</a:t>
            </a:r>
            <a:b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conflicting with gamma-ray date; Fermi-LAT.</a:t>
            </a:r>
            <a:b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1400" b="1" dirty="0">
                <a:solidFill>
                  <a:srgbClr val="CC66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                [B. Feldstein, A. Kusenko, S. M., T. T. Yanagida, 2013]</a:t>
            </a:r>
            <a:endParaRPr lang="ja-JP" altLang="en-US" dirty="0">
              <a:solidFill>
                <a:prstClr val="black"/>
              </a:solidFill>
            </a:endParaRPr>
          </a:p>
          <a:p>
            <a:pPr lvl="0"/>
            <a:r>
              <a:rPr lang="en-US" altLang="ja-JP" sz="1100" i="1" dirty="0">
                <a:solidFill>
                  <a:srgbClr val="9BBB59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lang="en-US" altLang="ja-JP" sz="1100" i="1" dirty="0">
              <a:solidFill>
                <a:schemeClr val="accent5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For the latest result of the interpretation</a:t>
            </a:r>
            <a:r>
              <a:rPr lang="en-US" altLang="ja-JP" sz="500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 </a:t>
            </a:r>
            <a:endParaRPr lang="en-US" altLang="ja-JP" i="1" dirty="0">
              <a:solidFill>
                <a:schemeClr val="accent3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391D02-C6DC-4FD0-AD7C-671E861D00C7}"/>
              </a:ext>
            </a:extLst>
          </p:cNvPr>
          <p:cNvSpPr/>
          <p:nvPr/>
        </p:nvSpPr>
        <p:spPr>
          <a:xfrm>
            <a:off x="249277" y="3911434"/>
            <a:ext cx="8649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What kinds of physics we can think about behind this DM candidate?</a:t>
            </a:r>
            <a:endParaRPr lang="en-US" altLang="ja-JP" sz="1100" i="1" dirty="0">
              <a:solidFill>
                <a:srgbClr val="FF66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01F2397-BAFD-446E-9164-CC63AFA5194B}"/>
              </a:ext>
            </a:extLst>
          </p:cNvPr>
          <p:cNvSpPr/>
          <p:nvPr/>
        </p:nvSpPr>
        <p:spPr>
          <a:xfrm>
            <a:off x="245040" y="4369438"/>
            <a:ext cx="417195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  <a:t>DM mass of O(1)PeV is too heavy</a:t>
            </a:r>
            <a:b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  <a:t>for the thermal DM, so it should</a:t>
            </a:r>
            <a:b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  <a:t>be inevitably a non-thermal DM!</a:t>
            </a: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11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lvl="0"/>
            <a:r>
              <a:rPr lang="en-US" altLang="ja-JP" sz="2000" i="1" dirty="0">
                <a:solidFill>
                  <a:srgbClr val="9BBB59">
                    <a:lumMod val="50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Possible production scenario of</a:t>
            </a:r>
            <a:br>
              <a:rPr lang="en-US" altLang="ja-JP" sz="2000" i="1" dirty="0">
                <a:solidFill>
                  <a:srgbClr val="9BBB59">
                    <a:lumMod val="50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9BBB59">
                    <a:lumMod val="50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the nonthermal DM in the early</a:t>
            </a:r>
            <a:br>
              <a:rPr lang="en-US" altLang="ja-JP" sz="2000" i="1" dirty="0">
                <a:solidFill>
                  <a:srgbClr val="9BBB59">
                    <a:lumMod val="50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9BBB59">
                    <a:lumMod val="50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universe is </a:t>
            </a:r>
            <a:r>
              <a:rPr lang="en-US" altLang="ja-JP" sz="2000" i="1" dirty="0">
                <a:solidFill>
                  <a:srgbClr val="FF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Freeze-in</a:t>
            </a:r>
            <a:r>
              <a:rPr lang="en-US" altLang="ja-JP" sz="2000" i="1" dirty="0">
                <a:solidFill>
                  <a:srgbClr val="9BBB59">
                    <a:lumMod val="50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, assuming</a:t>
            </a:r>
          </a:p>
          <a:p>
            <a:pPr lvl="0"/>
            <a:r>
              <a:rPr lang="en-US" altLang="ja-JP" sz="2000" i="1" dirty="0">
                <a:solidFill>
                  <a:srgbClr val="9BBB59">
                    <a:lumMod val="50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e.g. that T</a:t>
            </a:r>
            <a:r>
              <a:rPr lang="en-US" altLang="ja-JP" sz="2000" i="1" baseline="-25000" dirty="0">
                <a:solidFill>
                  <a:srgbClr val="9BBB59">
                    <a:lumMod val="50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R</a:t>
            </a:r>
            <a:r>
              <a:rPr lang="en-US" altLang="ja-JP" sz="2000" i="1" dirty="0">
                <a:solidFill>
                  <a:srgbClr val="9BBB59">
                    <a:lumMod val="50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is enough below m</a:t>
            </a:r>
            <a:r>
              <a:rPr lang="en-US" altLang="ja-JP" sz="2000" i="1" baseline="-25000" dirty="0">
                <a:solidFill>
                  <a:srgbClr val="9BBB59">
                    <a:lumMod val="50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r>
              <a:rPr lang="en-US" altLang="ja-JP" sz="2000" i="1" dirty="0">
                <a:solidFill>
                  <a:srgbClr val="9BBB59">
                    <a:lumMod val="50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.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32CBDA3-EF23-43D0-BB68-824B634F1EEE}"/>
              </a:ext>
            </a:extLst>
          </p:cNvPr>
          <p:cNvSpPr/>
          <p:nvPr/>
        </p:nvSpPr>
        <p:spPr>
          <a:xfrm>
            <a:off x="4416989" y="4369438"/>
            <a:ext cx="447773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Possible models behind the PeV DM:</a:t>
            </a:r>
            <a:br>
              <a:rPr lang="en-US" altLang="ja-JP" sz="2000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500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altLang="ja-JP" sz="2000" i="1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Gravitino DM @ SUSY (RPV+B–L)</a:t>
            </a:r>
            <a:br>
              <a:rPr lang="en-US" altLang="ja-JP" sz="2000" i="1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Decay Operator: </a:t>
            </a:r>
            <a: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altLang="ja-JP" sz="2000" i="1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Non-abelian hidden gauge boson</a:t>
            </a:r>
            <a: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Decay Operator: </a:t>
            </a:r>
            <a: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altLang="ja-JP" sz="2000" i="1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Singlet fermion DM @ RS setup</a:t>
            </a:r>
            <a: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000" i="1" dirty="0">
                <a:solidFill>
                  <a:srgbClr val="8064A2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Decay Operator:</a:t>
            </a:r>
          </a:p>
        </p:txBody>
      </p:sp>
    </p:spTree>
    <p:extLst>
      <p:ext uri="{BB962C8B-B14F-4D97-AF65-F5344CB8AC3E}">
        <p14:creationId xmlns:p14="http://schemas.microsoft.com/office/powerpoint/2010/main" val="19668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273">
            <a:extLst>
              <a:ext uri="{FF2B5EF4-FFF2-40B4-BE49-F238E27FC236}">
                <a16:creationId xmlns:a16="http://schemas.microsoft.com/office/drawing/2014/main" id="{2DEF1C87-CA6A-4935-BDF0-E10B51C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971" y="135682"/>
            <a:ext cx="4575554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Case </a:t>
            </a:r>
            <a:r>
              <a:rPr lang="en-US" altLang="ja-JP" sz="2800" i="1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of</a:t>
            </a: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EW scale WIMP DM 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C8D497C-FD08-4CDF-B06D-991E3D99AE47}"/>
              </a:ext>
            </a:extLst>
          </p:cNvPr>
          <p:cNvSpPr txBox="1"/>
          <p:nvPr/>
        </p:nvSpPr>
        <p:spPr>
          <a:xfrm>
            <a:off x="8512096" y="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kumimoji="1"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/7</a:t>
            </a:r>
            <a:endParaRPr kumimoji="1" lang="ja-JP" altLang="en-US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01438CC-6E10-4BFF-88B0-F7B9B6BA3D65}"/>
              </a:ext>
            </a:extLst>
          </p:cNvPr>
          <p:cNvSpPr/>
          <p:nvPr/>
        </p:nvSpPr>
        <p:spPr>
          <a:xfrm>
            <a:off x="256191" y="701509"/>
            <a:ext cx="86496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Leptophilic WIMP is not well-charged yet and waiting for our search!</a:t>
            </a:r>
            <a:b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5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lang="en-US" altLang="ja-JP" sz="500" i="1" dirty="0">
              <a:solidFill>
                <a:srgbClr val="FF66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For example, in the case of the SM singlet and fermionic WIMP, 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D395EB9-C3C8-4E50-A1FE-152BAB9B9803}"/>
              </a:ext>
            </a:extLst>
          </p:cNvPr>
          <p:cNvGrpSpPr/>
          <p:nvPr/>
        </p:nvGrpSpPr>
        <p:grpSpPr>
          <a:xfrm>
            <a:off x="4676256" y="1503426"/>
            <a:ext cx="4429644" cy="927989"/>
            <a:chOff x="4676256" y="1503426"/>
            <a:chExt cx="4429644" cy="927989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4A5D4B3B-A8EC-471D-A95B-214791A71BE5}"/>
                </a:ext>
              </a:extLst>
            </p:cNvPr>
            <p:cNvSpPr/>
            <p:nvPr/>
          </p:nvSpPr>
          <p:spPr>
            <a:xfrm>
              <a:off x="4676256" y="2092861"/>
              <a:ext cx="44101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sz="1600" i="1" kern="0" dirty="0">
                  <a:solidFill>
                    <a:schemeClr val="accent6">
                      <a:lumMod val="50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(Flavor blindness &amp; CP invariance assumed.)</a:t>
              </a:r>
              <a:endParaRPr lang="ja-JP" alt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2B9C3DD-738D-40DE-BFD5-D79A32FE7B12}"/>
                </a:ext>
              </a:extLst>
            </p:cNvPr>
            <p:cNvSpPr/>
            <p:nvPr/>
          </p:nvSpPr>
          <p:spPr>
            <a:xfrm>
              <a:off x="5439455" y="1927922"/>
              <a:ext cx="103429" cy="1671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6C602BDA-7F8F-46F6-87D4-D9235BE035D9}"/>
                </a:ext>
              </a:extLst>
            </p:cNvPr>
            <p:cNvSpPr/>
            <p:nvPr/>
          </p:nvSpPr>
          <p:spPr>
            <a:xfrm>
              <a:off x="6517652" y="1938037"/>
              <a:ext cx="103429" cy="1671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81038C1C-3815-4787-8F24-46866A6D2F51}"/>
                </a:ext>
              </a:extLst>
            </p:cNvPr>
            <p:cNvSpPr/>
            <p:nvPr/>
          </p:nvSpPr>
          <p:spPr>
            <a:xfrm>
              <a:off x="7842868" y="1938037"/>
              <a:ext cx="103429" cy="1671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69B10B73-2EB6-40D8-81B9-A5149EFD5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588" y="1503426"/>
              <a:ext cx="4360312" cy="671342"/>
            </a:xfrm>
            <a:prstGeom prst="rect">
              <a:avLst/>
            </a:prstGeom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864E111-3CB1-4F2F-B2F8-DE5AADF54166}"/>
              </a:ext>
            </a:extLst>
          </p:cNvPr>
          <p:cNvGrpSpPr/>
          <p:nvPr/>
        </p:nvGrpSpPr>
        <p:grpSpPr>
          <a:xfrm>
            <a:off x="250911" y="1550184"/>
            <a:ext cx="4547784" cy="2772216"/>
            <a:chOff x="250911" y="1550184"/>
            <a:chExt cx="4547784" cy="2772216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80CFB5A-C283-4F83-8D0F-2CB7DDBA1344}"/>
                </a:ext>
              </a:extLst>
            </p:cNvPr>
            <p:cNvGrpSpPr/>
            <p:nvPr/>
          </p:nvGrpSpPr>
          <p:grpSpPr>
            <a:xfrm>
              <a:off x="250911" y="1550184"/>
              <a:ext cx="4547784" cy="2772216"/>
              <a:chOff x="269961" y="1769259"/>
              <a:chExt cx="4547784" cy="2772216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BF9B832B-4561-4484-AF99-0F7354207DEC}"/>
                  </a:ext>
                </a:extLst>
              </p:cNvPr>
              <p:cNvGrpSpPr/>
              <p:nvPr/>
            </p:nvGrpSpPr>
            <p:grpSpPr>
              <a:xfrm>
                <a:off x="269961" y="1769259"/>
                <a:ext cx="4547784" cy="2772216"/>
                <a:chOff x="269961" y="1769259"/>
                <a:chExt cx="4547784" cy="2772216"/>
              </a:xfrm>
            </p:grpSpPr>
            <p:pic>
              <p:nvPicPr>
                <p:cNvPr id="17" name="図 16">
                  <a:extLst>
                    <a:ext uri="{FF2B5EF4-FFF2-40B4-BE49-F238E27FC236}">
                      <a16:creationId xmlns:a16="http://schemas.microsoft.com/office/drawing/2014/main" id="{B91331F0-93B5-4426-8880-8FD6679FB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9961" y="1769259"/>
                  <a:ext cx="4547784" cy="2772216"/>
                </a:xfrm>
                <a:prstGeom prst="rect">
                  <a:avLst/>
                </a:prstGeom>
              </p:spPr>
            </p:pic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C755404C-A4AA-4F5E-BD61-3B84B19BC910}"/>
                    </a:ext>
                  </a:extLst>
                </p:cNvPr>
                <p:cNvSpPr/>
                <p:nvPr/>
              </p:nvSpPr>
              <p:spPr>
                <a:xfrm>
                  <a:off x="1542288" y="1865376"/>
                  <a:ext cx="2919984" cy="2023872"/>
                </a:xfrm>
                <a:custGeom>
                  <a:avLst/>
                  <a:gdLst>
                    <a:gd name="connsiteX0" fmla="*/ 0 w 2919984"/>
                    <a:gd name="connsiteY0" fmla="*/ 1853184 h 2023872"/>
                    <a:gd name="connsiteX1" fmla="*/ 2154936 w 2919984"/>
                    <a:gd name="connsiteY1" fmla="*/ 3048 h 2023872"/>
                    <a:gd name="connsiteX2" fmla="*/ 2919984 w 2919984"/>
                    <a:gd name="connsiteY2" fmla="*/ 0 h 2023872"/>
                    <a:gd name="connsiteX3" fmla="*/ 594360 w 2919984"/>
                    <a:gd name="connsiteY3" fmla="*/ 2023872 h 2023872"/>
                    <a:gd name="connsiteX4" fmla="*/ 0 w 2919984"/>
                    <a:gd name="connsiteY4" fmla="*/ 1853184 h 2023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9984" h="2023872">
                      <a:moveTo>
                        <a:pt x="0" y="1853184"/>
                      </a:moveTo>
                      <a:lnTo>
                        <a:pt x="2154936" y="3048"/>
                      </a:lnTo>
                      <a:lnTo>
                        <a:pt x="2919984" y="0"/>
                      </a:lnTo>
                      <a:lnTo>
                        <a:pt x="594360" y="2023872"/>
                      </a:lnTo>
                      <a:lnTo>
                        <a:pt x="0" y="185318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2E47C494-40C8-4B35-8A92-E26888DAE807}"/>
                    </a:ext>
                  </a:extLst>
                </p:cNvPr>
                <p:cNvSpPr/>
                <p:nvPr/>
              </p:nvSpPr>
              <p:spPr>
                <a:xfrm>
                  <a:off x="2896685" y="3228975"/>
                  <a:ext cx="1565587" cy="881372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A3DD0D18-17C4-4EB1-9FB2-E6B0C809286D}"/>
                    </a:ext>
                  </a:extLst>
                </p:cNvPr>
                <p:cNvSpPr/>
                <p:nvPr/>
              </p:nvSpPr>
              <p:spPr>
                <a:xfrm>
                  <a:off x="1290638" y="2200275"/>
                  <a:ext cx="604837" cy="1485900"/>
                </a:xfrm>
                <a:custGeom>
                  <a:avLst/>
                  <a:gdLst>
                    <a:gd name="connsiteX0" fmla="*/ 604837 w 604837"/>
                    <a:gd name="connsiteY0" fmla="*/ 595313 h 1485900"/>
                    <a:gd name="connsiteX1" fmla="*/ 595312 w 604837"/>
                    <a:gd name="connsiteY1" fmla="*/ 871538 h 1485900"/>
                    <a:gd name="connsiteX2" fmla="*/ 576262 w 604837"/>
                    <a:gd name="connsiteY2" fmla="*/ 995363 h 1485900"/>
                    <a:gd name="connsiteX3" fmla="*/ 547687 w 604837"/>
                    <a:gd name="connsiteY3" fmla="*/ 1128713 h 1485900"/>
                    <a:gd name="connsiteX4" fmla="*/ 519112 w 604837"/>
                    <a:gd name="connsiteY4" fmla="*/ 1209675 h 1485900"/>
                    <a:gd name="connsiteX5" fmla="*/ 504825 w 604837"/>
                    <a:gd name="connsiteY5" fmla="*/ 1276350 h 1485900"/>
                    <a:gd name="connsiteX6" fmla="*/ 228600 w 604837"/>
                    <a:gd name="connsiteY6" fmla="*/ 1485900 h 1485900"/>
                    <a:gd name="connsiteX7" fmla="*/ 0 w 604837"/>
                    <a:gd name="connsiteY7" fmla="*/ 1347788 h 1485900"/>
                    <a:gd name="connsiteX8" fmla="*/ 42862 w 604837"/>
                    <a:gd name="connsiteY8" fmla="*/ 1223963 h 1485900"/>
                    <a:gd name="connsiteX9" fmla="*/ 171450 w 604837"/>
                    <a:gd name="connsiteY9" fmla="*/ 919163 h 1485900"/>
                    <a:gd name="connsiteX10" fmla="*/ 328612 w 604837"/>
                    <a:gd name="connsiteY10" fmla="*/ 523875 h 1485900"/>
                    <a:gd name="connsiteX11" fmla="*/ 390525 w 604837"/>
                    <a:gd name="connsiteY11" fmla="*/ 219075 h 1485900"/>
                    <a:gd name="connsiteX12" fmla="*/ 438150 w 604837"/>
                    <a:gd name="connsiteY12" fmla="*/ 38100 h 1485900"/>
                    <a:gd name="connsiteX13" fmla="*/ 514350 w 604837"/>
                    <a:gd name="connsiteY13" fmla="*/ 0 h 1485900"/>
                    <a:gd name="connsiteX14" fmla="*/ 571500 w 604837"/>
                    <a:gd name="connsiteY14" fmla="*/ 33338 h 1485900"/>
                    <a:gd name="connsiteX15" fmla="*/ 604837 w 604837"/>
                    <a:gd name="connsiteY15" fmla="*/ 233363 h 1485900"/>
                    <a:gd name="connsiteX16" fmla="*/ 604837 w 604837"/>
                    <a:gd name="connsiteY16" fmla="*/ 595313 h 1485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04837" h="1485900">
                      <a:moveTo>
                        <a:pt x="604837" y="595313"/>
                      </a:moveTo>
                      <a:lnTo>
                        <a:pt x="595312" y="871538"/>
                      </a:lnTo>
                      <a:lnTo>
                        <a:pt x="576262" y="995363"/>
                      </a:lnTo>
                      <a:lnTo>
                        <a:pt x="547687" y="1128713"/>
                      </a:lnTo>
                      <a:lnTo>
                        <a:pt x="519112" y="1209675"/>
                      </a:lnTo>
                      <a:lnTo>
                        <a:pt x="504825" y="1276350"/>
                      </a:lnTo>
                      <a:lnTo>
                        <a:pt x="228600" y="1485900"/>
                      </a:lnTo>
                      <a:lnTo>
                        <a:pt x="0" y="1347788"/>
                      </a:lnTo>
                      <a:lnTo>
                        <a:pt x="42862" y="1223963"/>
                      </a:lnTo>
                      <a:lnTo>
                        <a:pt x="171450" y="919163"/>
                      </a:lnTo>
                      <a:lnTo>
                        <a:pt x="328612" y="523875"/>
                      </a:lnTo>
                      <a:lnTo>
                        <a:pt x="390525" y="219075"/>
                      </a:lnTo>
                      <a:lnTo>
                        <a:pt x="438150" y="38100"/>
                      </a:lnTo>
                      <a:lnTo>
                        <a:pt x="514350" y="0"/>
                      </a:lnTo>
                      <a:lnTo>
                        <a:pt x="571500" y="33338"/>
                      </a:lnTo>
                      <a:lnTo>
                        <a:pt x="604837" y="233363"/>
                      </a:lnTo>
                      <a:cubicBezTo>
                        <a:pt x="603250" y="338138"/>
                        <a:pt x="601662" y="442913"/>
                        <a:pt x="604837" y="595313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82F124D9-EE15-4CBE-8364-14B91FF34B1E}"/>
                    </a:ext>
                  </a:extLst>
                </p:cNvPr>
                <p:cNvSpPr/>
                <p:nvPr/>
              </p:nvSpPr>
              <p:spPr>
                <a:xfrm>
                  <a:off x="2529435" y="2844557"/>
                  <a:ext cx="2085827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ja-JP" i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 Present status</a:t>
                  </a:r>
                </a:p>
                <a:p>
                  <a:r>
                    <a:rPr kumimoji="0" lang="en-US" altLang="ja-JP" i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           &amp;</a:t>
                  </a:r>
                </a:p>
                <a:p>
                  <a:r>
                    <a:rPr kumimoji="0" lang="en-US" altLang="ja-JP" i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Future prospects</a:t>
                  </a:r>
                  <a:endParaRPr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59A4967A-07CE-4345-9BA1-003C67B82E94}"/>
                  </a:ext>
                </a:extLst>
              </p:cNvPr>
              <p:cNvGrpSpPr/>
              <p:nvPr/>
            </p:nvGrpSpPr>
            <p:grpSpPr>
              <a:xfrm>
                <a:off x="854164" y="1857777"/>
                <a:ext cx="3948267" cy="2428472"/>
                <a:chOff x="854164" y="4781952"/>
                <a:chExt cx="3948267" cy="2428472"/>
              </a:xfrm>
            </p:grpSpPr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C14FB085-89DF-4A0E-8AD0-71C7263915A7}"/>
                    </a:ext>
                  </a:extLst>
                </p:cNvPr>
                <p:cNvSpPr/>
                <p:nvPr/>
              </p:nvSpPr>
              <p:spPr>
                <a:xfrm>
                  <a:off x="2463425" y="5744084"/>
                  <a:ext cx="2085827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ja-JP" i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 Present status</a:t>
                  </a:r>
                </a:p>
                <a:p>
                  <a:r>
                    <a:rPr kumimoji="0" lang="en-US" altLang="ja-JP" i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           &amp;</a:t>
                  </a:r>
                </a:p>
                <a:p>
                  <a:r>
                    <a:rPr kumimoji="0" lang="en-US" altLang="ja-JP" i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Future prospects</a:t>
                  </a:r>
                  <a:endParaRPr lang="ja-JP" altLang="en-US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F42E8484-A213-432F-AD34-E4160BB41D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2233" t="32664" r="7204" b="9781"/>
                <a:stretch/>
              </p:blipFill>
              <p:spPr>
                <a:xfrm>
                  <a:off x="854164" y="4807800"/>
                  <a:ext cx="3948267" cy="2402624"/>
                </a:xfrm>
                <a:prstGeom prst="rect">
                  <a:avLst/>
                </a:prstGeom>
              </p:spPr>
            </p:pic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F3547D01-35A0-4842-B1E3-5F47F8546D72}"/>
                    </a:ext>
                  </a:extLst>
                </p:cNvPr>
                <p:cNvSpPr/>
                <p:nvPr/>
              </p:nvSpPr>
              <p:spPr>
                <a:xfrm>
                  <a:off x="1426469" y="4781952"/>
                  <a:ext cx="3094150" cy="2089598"/>
                </a:xfrm>
                <a:custGeom>
                  <a:avLst/>
                  <a:gdLst>
                    <a:gd name="connsiteX0" fmla="*/ 0 w 3094150"/>
                    <a:gd name="connsiteY0" fmla="*/ 1944710 h 2089598"/>
                    <a:gd name="connsiteX1" fmla="*/ 2266682 w 3094150"/>
                    <a:gd name="connsiteY1" fmla="*/ 0 h 2089598"/>
                    <a:gd name="connsiteX2" fmla="*/ 3094150 w 3094150"/>
                    <a:gd name="connsiteY2" fmla="*/ 0 h 2089598"/>
                    <a:gd name="connsiteX3" fmla="*/ 2376152 w 3094150"/>
                    <a:gd name="connsiteY3" fmla="*/ 1149440 h 2089598"/>
                    <a:gd name="connsiteX4" fmla="*/ 3052293 w 3094150"/>
                    <a:gd name="connsiteY4" fmla="*/ 1439215 h 2089598"/>
                    <a:gd name="connsiteX5" fmla="*/ 3084491 w 3094150"/>
                    <a:gd name="connsiteY5" fmla="*/ 1722550 h 2089598"/>
                    <a:gd name="connsiteX6" fmla="*/ 2041302 w 3094150"/>
                    <a:gd name="connsiteY6" fmla="*/ 1976908 h 2089598"/>
                    <a:gd name="connsiteX7" fmla="*/ 154547 w 3094150"/>
                    <a:gd name="connsiteY7" fmla="*/ 2089598 h 2089598"/>
                    <a:gd name="connsiteX8" fmla="*/ 0 w 3094150"/>
                    <a:gd name="connsiteY8" fmla="*/ 1944710 h 2089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94150" h="2089598">
                      <a:moveTo>
                        <a:pt x="0" y="1944710"/>
                      </a:moveTo>
                      <a:lnTo>
                        <a:pt x="2266682" y="0"/>
                      </a:lnTo>
                      <a:lnTo>
                        <a:pt x="3094150" y="0"/>
                      </a:lnTo>
                      <a:lnTo>
                        <a:pt x="2376152" y="1149440"/>
                      </a:lnTo>
                      <a:lnTo>
                        <a:pt x="3052293" y="1439215"/>
                      </a:lnTo>
                      <a:lnTo>
                        <a:pt x="3084491" y="1722550"/>
                      </a:lnTo>
                      <a:lnTo>
                        <a:pt x="2041302" y="1976908"/>
                      </a:lnTo>
                      <a:lnTo>
                        <a:pt x="154547" y="2089598"/>
                      </a:lnTo>
                      <a:lnTo>
                        <a:pt x="0" y="194471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" name="フリーフォーム: 図形 10">
                  <a:extLst>
                    <a:ext uri="{FF2B5EF4-FFF2-40B4-BE49-F238E27FC236}">
                      <a16:creationId xmlns:a16="http://schemas.microsoft.com/office/drawing/2014/main" id="{C6ADE77D-CFEA-4813-9B7D-A56EDD275470}"/>
                    </a:ext>
                  </a:extLst>
                </p:cNvPr>
                <p:cNvSpPr/>
                <p:nvPr/>
              </p:nvSpPr>
              <p:spPr>
                <a:xfrm>
                  <a:off x="3017010" y="4901082"/>
                  <a:ext cx="431442" cy="344510"/>
                </a:xfrm>
                <a:custGeom>
                  <a:avLst/>
                  <a:gdLst>
                    <a:gd name="connsiteX0" fmla="*/ 373488 w 431442"/>
                    <a:gd name="connsiteY0" fmla="*/ 0 h 344510"/>
                    <a:gd name="connsiteX1" fmla="*/ 431442 w 431442"/>
                    <a:gd name="connsiteY1" fmla="*/ 80493 h 344510"/>
                    <a:gd name="connsiteX2" fmla="*/ 183524 w 431442"/>
                    <a:gd name="connsiteY2" fmla="*/ 286555 h 344510"/>
                    <a:gd name="connsiteX3" fmla="*/ 45076 w 431442"/>
                    <a:gd name="connsiteY3" fmla="*/ 344510 h 344510"/>
                    <a:gd name="connsiteX4" fmla="*/ 0 w 431442"/>
                    <a:gd name="connsiteY4" fmla="*/ 218941 h 344510"/>
                    <a:gd name="connsiteX5" fmla="*/ 312313 w 431442"/>
                    <a:gd name="connsiteY5" fmla="*/ 16099 h 344510"/>
                    <a:gd name="connsiteX6" fmla="*/ 373488 w 431442"/>
                    <a:gd name="connsiteY6" fmla="*/ 0 h 34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1442" h="344510">
                      <a:moveTo>
                        <a:pt x="373488" y="0"/>
                      </a:moveTo>
                      <a:lnTo>
                        <a:pt x="431442" y="80493"/>
                      </a:lnTo>
                      <a:lnTo>
                        <a:pt x="183524" y="286555"/>
                      </a:lnTo>
                      <a:lnTo>
                        <a:pt x="45076" y="344510"/>
                      </a:lnTo>
                      <a:lnTo>
                        <a:pt x="0" y="218941"/>
                      </a:lnTo>
                      <a:lnTo>
                        <a:pt x="312313" y="16099"/>
                      </a:lnTo>
                      <a:lnTo>
                        <a:pt x="3734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2" name="直線コネクタ 11">
                  <a:extLst>
                    <a:ext uri="{FF2B5EF4-FFF2-40B4-BE49-F238E27FC236}">
                      <a16:creationId xmlns:a16="http://schemas.microsoft.com/office/drawing/2014/main" id="{2075B9BF-B1BB-4FE8-A8A5-4B5CFD0B4F93}"/>
                    </a:ext>
                  </a:extLst>
                </p:cNvPr>
                <p:cNvCxnSpPr>
                  <a:cxnSpLocks/>
                  <a:endCxn id="10" idx="1"/>
                </p:cNvCxnSpPr>
                <p:nvPr/>
              </p:nvCxnSpPr>
              <p:spPr>
                <a:xfrm flipV="1">
                  <a:off x="863690" y="4781952"/>
                  <a:ext cx="2829461" cy="2428472"/>
                </a:xfrm>
                <a:prstGeom prst="line">
                  <a:avLst/>
                </a:prstGeom>
                <a:ln w="28575">
                  <a:solidFill>
                    <a:srgbClr val="FF232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1631A69C-D294-4D61-8A9D-6AC79CC61B20}"/>
                    </a:ext>
                  </a:extLst>
                </p:cNvPr>
                <p:cNvSpPr/>
                <p:nvPr/>
              </p:nvSpPr>
              <p:spPr>
                <a:xfrm>
                  <a:off x="3724275" y="6705600"/>
                  <a:ext cx="885825" cy="45719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pic>
              <p:nvPicPr>
                <p:cNvPr id="14" name="図 13">
                  <a:extLst>
                    <a:ext uri="{FF2B5EF4-FFF2-40B4-BE49-F238E27FC236}">
                      <a16:creationId xmlns:a16="http://schemas.microsoft.com/office/drawing/2014/main" id="{01E25723-8EC5-4154-B87C-1F38187608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5204" t="79817" r="47040" b="10653"/>
                <a:stretch/>
              </p:blipFill>
              <p:spPr>
                <a:xfrm>
                  <a:off x="967554" y="6906971"/>
                  <a:ext cx="1717073" cy="264160"/>
                </a:xfrm>
                <a:prstGeom prst="rect">
                  <a:avLst/>
                </a:prstGeom>
              </p:spPr>
            </p:pic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90B48E6D-1CBE-4454-A9F0-5305CCF284DE}"/>
                    </a:ext>
                  </a:extLst>
                </p:cNvPr>
                <p:cNvSpPr/>
                <p:nvPr/>
              </p:nvSpPr>
              <p:spPr>
                <a:xfrm>
                  <a:off x="1328326" y="4809067"/>
                  <a:ext cx="865481" cy="1809985"/>
                </a:xfrm>
                <a:custGeom>
                  <a:avLst/>
                  <a:gdLst>
                    <a:gd name="connsiteX0" fmla="*/ 7526 w 865481"/>
                    <a:gd name="connsiteY0" fmla="*/ 1809985 h 1809985"/>
                    <a:gd name="connsiteX1" fmla="*/ 195674 w 865481"/>
                    <a:gd name="connsiteY1" fmla="*/ 1809985 h 1809985"/>
                    <a:gd name="connsiteX2" fmla="*/ 865481 w 865481"/>
                    <a:gd name="connsiteY2" fmla="*/ 1241777 h 1809985"/>
                    <a:gd name="connsiteX3" fmla="*/ 778933 w 865481"/>
                    <a:gd name="connsiteY3" fmla="*/ 1207911 h 1809985"/>
                    <a:gd name="connsiteX4" fmla="*/ 778933 w 865481"/>
                    <a:gd name="connsiteY4" fmla="*/ 0 h 1809985"/>
                    <a:gd name="connsiteX5" fmla="*/ 534341 w 865481"/>
                    <a:gd name="connsiteY5" fmla="*/ 0 h 1809985"/>
                    <a:gd name="connsiteX6" fmla="*/ 541867 w 865481"/>
                    <a:gd name="connsiteY6" fmla="*/ 579496 h 1809985"/>
                    <a:gd name="connsiteX7" fmla="*/ 327378 w 865481"/>
                    <a:gd name="connsiteY7" fmla="*/ 650992 h 1809985"/>
                    <a:gd name="connsiteX8" fmla="*/ 0 w 865481"/>
                    <a:gd name="connsiteY8" fmla="*/ 1693333 h 1809985"/>
                    <a:gd name="connsiteX9" fmla="*/ 7526 w 865481"/>
                    <a:gd name="connsiteY9" fmla="*/ 1809985 h 1809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5481" h="1809985">
                      <a:moveTo>
                        <a:pt x="7526" y="1809985"/>
                      </a:moveTo>
                      <a:lnTo>
                        <a:pt x="195674" y="1809985"/>
                      </a:lnTo>
                      <a:lnTo>
                        <a:pt x="865481" y="1241777"/>
                      </a:lnTo>
                      <a:lnTo>
                        <a:pt x="778933" y="1207911"/>
                      </a:lnTo>
                      <a:lnTo>
                        <a:pt x="778933" y="0"/>
                      </a:lnTo>
                      <a:lnTo>
                        <a:pt x="534341" y="0"/>
                      </a:lnTo>
                      <a:cubicBezTo>
                        <a:pt x="536850" y="193165"/>
                        <a:pt x="539358" y="386331"/>
                        <a:pt x="541867" y="579496"/>
                      </a:cubicBezTo>
                      <a:lnTo>
                        <a:pt x="327378" y="650992"/>
                      </a:lnTo>
                      <a:lnTo>
                        <a:pt x="0" y="1693333"/>
                      </a:lnTo>
                      <a:lnTo>
                        <a:pt x="7526" y="1809985"/>
                      </a:ln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7ED6FF7E-F29F-4F20-BE12-7C0DE95A9ABB}"/>
                    </a:ext>
                  </a:extLst>
                </p:cNvPr>
                <p:cNvSpPr/>
                <p:nvPr/>
              </p:nvSpPr>
              <p:spPr>
                <a:xfrm>
                  <a:off x="2308239" y="6131127"/>
                  <a:ext cx="22637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en-US" altLang="ja-JP" i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No CPV interaction</a:t>
                  </a:r>
                  <a:endParaRPr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CDA6D35-8D8A-4630-B88E-27191C66BE46}"/>
                </a:ext>
              </a:extLst>
            </p:cNvPr>
            <p:cNvSpPr/>
            <p:nvPr/>
          </p:nvSpPr>
          <p:spPr>
            <a:xfrm>
              <a:off x="2446048" y="2599302"/>
              <a:ext cx="208582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i="1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 Present status</a:t>
              </a:r>
            </a:p>
            <a:p>
              <a:r>
                <a:rPr kumimoji="0" lang="en-US" altLang="ja-JP" i="1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           &amp;</a:t>
              </a:r>
            </a:p>
            <a:p>
              <a:r>
                <a:rPr kumimoji="0" lang="en-US" altLang="ja-JP" i="1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Future prospects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9346950F-E10C-427B-9A42-BEA3E9DDD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233" t="32664" r="7204" b="9781"/>
            <a:stretch/>
          </p:blipFill>
          <p:spPr>
            <a:xfrm>
              <a:off x="836787" y="1663018"/>
              <a:ext cx="3948267" cy="2402624"/>
            </a:xfrm>
            <a:prstGeom prst="rect">
              <a:avLst/>
            </a:prstGeom>
          </p:spPr>
        </p:pic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FF3B99C8-FDA6-4F47-A0BF-3ED823600A79}"/>
                </a:ext>
              </a:extLst>
            </p:cNvPr>
            <p:cNvSpPr/>
            <p:nvPr/>
          </p:nvSpPr>
          <p:spPr>
            <a:xfrm>
              <a:off x="2999633" y="1756300"/>
              <a:ext cx="431442" cy="344510"/>
            </a:xfrm>
            <a:custGeom>
              <a:avLst/>
              <a:gdLst>
                <a:gd name="connsiteX0" fmla="*/ 373488 w 431442"/>
                <a:gd name="connsiteY0" fmla="*/ 0 h 344510"/>
                <a:gd name="connsiteX1" fmla="*/ 431442 w 431442"/>
                <a:gd name="connsiteY1" fmla="*/ 80493 h 344510"/>
                <a:gd name="connsiteX2" fmla="*/ 183524 w 431442"/>
                <a:gd name="connsiteY2" fmla="*/ 286555 h 344510"/>
                <a:gd name="connsiteX3" fmla="*/ 45076 w 431442"/>
                <a:gd name="connsiteY3" fmla="*/ 344510 h 344510"/>
                <a:gd name="connsiteX4" fmla="*/ 0 w 431442"/>
                <a:gd name="connsiteY4" fmla="*/ 218941 h 344510"/>
                <a:gd name="connsiteX5" fmla="*/ 312313 w 431442"/>
                <a:gd name="connsiteY5" fmla="*/ 16099 h 344510"/>
                <a:gd name="connsiteX6" fmla="*/ 373488 w 431442"/>
                <a:gd name="connsiteY6" fmla="*/ 0 h 34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442" h="344510">
                  <a:moveTo>
                    <a:pt x="373488" y="0"/>
                  </a:moveTo>
                  <a:lnTo>
                    <a:pt x="431442" y="80493"/>
                  </a:lnTo>
                  <a:lnTo>
                    <a:pt x="183524" y="286555"/>
                  </a:lnTo>
                  <a:lnTo>
                    <a:pt x="45076" y="344510"/>
                  </a:lnTo>
                  <a:lnTo>
                    <a:pt x="0" y="218941"/>
                  </a:lnTo>
                  <a:lnTo>
                    <a:pt x="312313" y="16099"/>
                  </a:lnTo>
                  <a:lnTo>
                    <a:pt x="3734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1A565011-9490-4BAD-A30E-ADE5A4803C58}"/>
                </a:ext>
              </a:extLst>
            </p:cNvPr>
            <p:cNvSpPr/>
            <p:nvPr/>
          </p:nvSpPr>
          <p:spPr>
            <a:xfrm>
              <a:off x="3706898" y="3560818"/>
              <a:ext cx="885825" cy="45719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9FF35D6-DED8-4B0F-80CC-57CC848B339F}"/>
                </a:ext>
              </a:extLst>
            </p:cNvPr>
            <p:cNvSpPr/>
            <p:nvPr/>
          </p:nvSpPr>
          <p:spPr>
            <a:xfrm>
              <a:off x="2887748" y="3037094"/>
              <a:ext cx="1589025" cy="3491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F17CD74A-1521-4052-9ABA-A6BD489F5ACD}"/>
                </a:ext>
              </a:extLst>
            </p:cNvPr>
            <p:cNvGrpSpPr/>
            <p:nvPr/>
          </p:nvGrpSpPr>
          <p:grpSpPr>
            <a:xfrm>
              <a:off x="950177" y="3734293"/>
              <a:ext cx="1717073" cy="292056"/>
              <a:chOff x="9873429" y="3626600"/>
              <a:chExt cx="1717073" cy="292056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6D072E8F-2E96-40AA-8984-0ED7B7E94C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204" t="79817" r="47040" b="10653"/>
              <a:stretch/>
            </p:blipFill>
            <p:spPr>
              <a:xfrm>
                <a:off x="9873429" y="3654496"/>
                <a:ext cx="1717073" cy="264160"/>
              </a:xfrm>
              <a:prstGeom prst="rect">
                <a:avLst/>
              </a:prstGeom>
            </p:spPr>
          </p:pic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442AD069-F739-417F-8F13-217A770DC6DA}"/>
                  </a:ext>
                </a:extLst>
              </p:cNvPr>
              <p:cNvSpPr/>
              <p:nvPr/>
            </p:nvSpPr>
            <p:spPr>
              <a:xfrm>
                <a:off x="11285786" y="3702858"/>
                <a:ext cx="174694" cy="141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BF84ED-F48D-4259-9D51-9EAF43020318}"/>
                  </a:ext>
                </a:extLst>
              </p:cNvPr>
              <p:cNvSpPr txBox="1"/>
              <p:nvPr/>
            </p:nvSpPr>
            <p:spPr>
              <a:xfrm>
                <a:off x="11216671" y="3626600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FF2F1A30-CC70-410F-BA49-9C4FDA376C23}"/>
                </a:ext>
              </a:extLst>
            </p:cNvPr>
            <p:cNvSpPr/>
            <p:nvPr/>
          </p:nvSpPr>
          <p:spPr>
            <a:xfrm>
              <a:off x="2642111" y="3168257"/>
              <a:ext cx="18416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en-US" altLang="ja-JP" i="1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Present status</a:t>
              </a: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BA1300EA-BA93-47DA-B906-5660BF0D9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725" y="1637170"/>
              <a:ext cx="2442201" cy="2096094"/>
            </a:xfrm>
            <a:prstGeom prst="line">
              <a:avLst/>
            </a:prstGeom>
            <a:ln w="28575">
              <a:solidFill>
                <a:srgbClr val="FF23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6262B0A7-7F13-4893-A077-7EB3021A6944}"/>
                </a:ext>
              </a:extLst>
            </p:cNvPr>
            <p:cNvSpPr/>
            <p:nvPr/>
          </p:nvSpPr>
          <p:spPr>
            <a:xfrm>
              <a:off x="860731" y="1664987"/>
              <a:ext cx="26709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sz="1600" b="1" kern="0" dirty="0">
                  <a:solidFill>
                    <a:srgbClr val="C00000"/>
                  </a:solidFill>
                  <a:ea typeface="HGP創英角ﾎﾟｯﾌﾟ体" pitchFamily="50" charset="-128"/>
                </a:rPr>
                <a:t>[S.M., S. Mukhopadhyay,</a:t>
              </a:r>
              <a:br>
                <a:rPr kumimoji="0" lang="en-US" altLang="ja-JP" sz="1600" b="1" kern="0" dirty="0">
                  <a:solidFill>
                    <a:srgbClr val="C00000"/>
                  </a:solidFill>
                  <a:ea typeface="HGP創英角ﾎﾟｯﾌﾟ体" pitchFamily="50" charset="-128"/>
                </a:rPr>
              </a:br>
              <a:r>
                <a:rPr kumimoji="0" lang="en-US" altLang="ja-JP" sz="1600" b="1" kern="0" dirty="0">
                  <a:solidFill>
                    <a:srgbClr val="C00000"/>
                  </a:solidFill>
                  <a:ea typeface="HGP創英角ﾎﾟｯﾌﾟ体" pitchFamily="50" charset="-128"/>
                </a:rPr>
                <a:t>                         Y. S. Tsai, 2016]</a:t>
              </a:r>
              <a:endParaRPr lang="ja-JP" altLang="en-US" dirty="0"/>
            </a:p>
          </p:txBody>
        </p:sp>
      </p:grp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E824BE0-3CF5-4A75-809E-AF16E8B5CDC5}"/>
              </a:ext>
            </a:extLst>
          </p:cNvPr>
          <p:cNvSpPr/>
          <p:nvPr/>
        </p:nvSpPr>
        <p:spPr>
          <a:xfrm>
            <a:off x="4798899" y="2465534"/>
            <a:ext cx="409419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Even in future, the leptophilic WIMP region will remain uncarted at EW!</a:t>
            </a:r>
            <a:r>
              <a:rPr lang="en-US" altLang="ja-JP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5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r>
              <a:rPr lang="en-US" altLang="ja-JP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The region is potentially tested by</a:t>
            </a:r>
            <a:br>
              <a:rPr lang="en-US" altLang="ja-JP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200" i="1" dirty="0">
              <a:solidFill>
                <a:schemeClr val="accent3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Future lepton colliders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i="1" dirty="0">
                <a:solidFill>
                  <a:schemeClr val="accent3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CR positron observations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i="1" dirty="0">
                <a:solidFill>
                  <a:srgbClr val="FF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Neutrino observatories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4DD999FD-687B-46B6-9147-A09DE7434916}"/>
              </a:ext>
            </a:extLst>
          </p:cNvPr>
          <p:cNvSpPr/>
          <p:nvPr/>
        </p:nvSpPr>
        <p:spPr>
          <a:xfrm>
            <a:off x="252985" y="4387528"/>
            <a:ext cx="8649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srgbClr val="FF5050"/>
                </a:solidFill>
                <a:latin typeface="HGP創英角ﾎﾟｯﾌﾟ体" pitchFamily="50" charset="-128"/>
                <a:ea typeface="HGP創英角ﾎﾟｯﾌﾟ体" pitchFamily="50" charset="-128"/>
              </a:rPr>
              <a:t>Notice that neutrino observatories work for Dirac F or Vector WIMP!</a:t>
            </a: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20619424-6687-4F0D-9346-316359BEBAAB}"/>
              </a:ext>
            </a:extLst>
          </p:cNvPr>
          <p:cNvGrpSpPr/>
          <p:nvPr/>
        </p:nvGrpSpPr>
        <p:grpSpPr>
          <a:xfrm>
            <a:off x="830698" y="1660460"/>
            <a:ext cx="3840506" cy="1887510"/>
            <a:chOff x="4602000" y="2368214"/>
            <a:chExt cx="3840506" cy="1887510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0A740A44-888D-4950-BCAB-E50C8545953D}"/>
                </a:ext>
              </a:extLst>
            </p:cNvPr>
            <p:cNvGrpSpPr/>
            <p:nvPr/>
          </p:nvGrpSpPr>
          <p:grpSpPr>
            <a:xfrm>
              <a:off x="4602000" y="2368214"/>
              <a:ext cx="3840506" cy="1887510"/>
              <a:chOff x="9760039" y="4169611"/>
              <a:chExt cx="3840506" cy="1887510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0E54A812-C741-42C0-9CC9-426975DAB9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122" t="32353" r="9592" b="22475"/>
              <a:stretch/>
            </p:blipFill>
            <p:spPr>
              <a:xfrm>
                <a:off x="9760039" y="4169611"/>
                <a:ext cx="3840506" cy="1887510"/>
              </a:xfrm>
              <a:prstGeom prst="rect">
                <a:avLst/>
              </a:prstGeom>
            </p:spPr>
          </p:pic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825D24C-2627-4047-B625-10AF6159C772}"/>
                  </a:ext>
                </a:extLst>
              </p:cNvPr>
              <p:cNvSpPr/>
              <p:nvPr/>
            </p:nvSpPr>
            <p:spPr>
              <a:xfrm>
                <a:off x="10516557" y="4831080"/>
                <a:ext cx="329243" cy="9122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325F364-BD16-4703-8242-031BB6AAEEDB}"/>
                  </a:ext>
                </a:extLst>
              </p:cNvPr>
              <p:cNvSpPr/>
              <p:nvPr/>
            </p:nvSpPr>
            <p:spPr>
              <a:xfrm rot="2996024">
                <a:off x="12063073" y="4201654"/>
                <a:ext cx="172595" cy="4476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7D37D794-12D5-4910-87E5-5FAEA9A914B3}"/>
                  </a:ext>
                </a:extLst>
              </p:cNvPr>
              <p:cNvSpPr/>
              <p:nvPr/>
            </p:nvSpPr>
            <p:spPr>
              <a:xfrm>
                <a:off x="11811000" y="5562334"/>
                <a:ext cx="1589025" cy="36933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EE27A4D-F0DF-4E97-BA27-E1CF1F76D393}"/>
                </a:ext>
              </a:extLst>
            </p:cNvPr>
            <p:cNvSpPr/>
            <p:nvPr/>
          </p:nvSpPr>
          <p:spPr>
            <a:xfrm>
              <a:off x="6448863" y="3556890"/>
              <a:ext cx="19809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en-US" altLang="ja-JP" i="1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  Possible near</a:t>
              </a:r>
              <a:br>
                <a:rPr kumimoji="0" lang="en-US" altLang="ja-JP" i="1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</a:br>
              <a:r>
                <a:rPr kumimoji="0" lang="en-US" altLang="ja-JP" i="1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future prospect</a:t>
              </a:r>
            </a:p>
          </p:txBody>
        </p:sp>
      </p:grp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EE33279-A38F-456F-A14B-01A6F4CF561A}"/>
              </a:ext>
            </a:extLst>
          </p:cNvPr>
          <p:cNvCxnSpPr>
            <a:cxnSpLocks/>
          </p:cNvCxnSpPr>
          <p:nvPr/>
        </p:nvCxnSpPr>
        <p:spPr>
          <a:xfrm flipV="1">
            <a:off x="830698" y="5086316"/>
            <a:ext cx="3141227" cy="1115074"/>
          </a:xfrm>
          <a:prstGeom prst="straightConnector1">
            <a:avLst/>
          </a:prstGeom>
          <a:ln w="28575">
            <a:solidFill>
              <a:srgbClr val="3399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D5FA524-CE1F-425B-956F-5EE8D16045D8}"/>
              </a:ext>
            </a:extLst>
          </p:cNvPr>
          <p:cNvGrpSpPr/>
          <p:nvPr/>
        </p:nvGrpSpPr>
        <p:grpSpPr>
          <a:xfrm>
            <a:off x="1926310" y="5429498"/>
            <a:ext cx="505267" cy="457200"/>
            <a:chOff x="9563100" y="4733926"/>
            <a:chExt cx="505267" cy="457200"/>
          </a:xfrm>
        </p:grpSpPr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2E5AB2E6-F61C-4533-8432-C33D834D15C1}"/>
                </a:ext>
              </a:extLst>
            </p:cNvPr>
            <p:cNvSpPr/>
            <p:nvPr/>
          </p:nvSpPr>
          <p:spPr>
            <a:xfrm>
              <a:off x="9582150" y="4733926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8BCC1587-709F-4CCB-AD46-D648CCDB3FCA}"/>
                </a:ext>
              </a:extLst>
            </p:cNvPr>
            <p:cNvSpPr/>
            <p:nvPr/>
          </p:nvSpPr>
          <p:spPr>
            <a:xfrm>
              <a:off x="9563100" y="4791761"/>
              <a:ext cx="5052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DM</a:t>
              </a:r>
              <a:endParaRPr lang="ja-JP" alt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71635BF4-2F52-4ADD-B89A-7D084A93A61F}"/>
              </a:ext>
            </a:extLst>
          </p:cNvPr>
          <p:cNvGrpSpPr/>
          <p:nvPr/>
        </p:nvGrpSpPr>
        <p:grpSpPr>
          <a:xfrm>
            <a:off x="2393477" y="5433999"/>
            <a:ext cx="505267" cy="457200"/>
            <a:chOff x="9563100" y="4733926"/>
            <a:chExt cx="505267" cy="457200"/>
          </a:xfrm>
        </p:grpSpPr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83EC6085-6670-4A49-8D30-65C235186591}"/>
                </a:ext>
              </a:extLst>
            </p:cNvPr>
            <p:cNvSpPr/>
            <p:nvPr/>
          </p:nvSpPr>
          <p:spPr>
            <a:xfrm>
              <a:off x="9582150" y="4733926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4D0121BD-9066-498A-B929-EB61783F2CC7}"/>
                </a:ext>
              </a:extLst>
            </p:cNvPr>
            <p:cNvSpPr/>
            <p:nvPr/>
          </p:nvSpPr>
          <p:spPr>
            <a:xfrm>
              <a:off x="9563100" y="4791761"/>
              <a:ext cx="5052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DM</a:t>
              </a:r>
              <a:endParaRPr lang="ja-JP" alt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AA93A208-25DC-47AF-9893-265A2C2BD61A}"/>
              </a:ext>
            </a:extLst>
          </p:cNvPr>
          <p:cNvGrpSpPr/>
          <p:nvPr/>
        </p:nvGrpSpPr>
        <p:grpSpPr>
          <a:xfrm>
            <a:off x="3986554" y="4870966"/>
            <a:ext cx="323165" cy="332689"/>
            <a:chOff x="9337202" y="4829212"/>
            <a:chExt cx="323165" cy="332689"/>
          </a:xfrm>
        </p:grpSpPr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63772AD9-A749-4B81-817E-ABB0DB4A63D7}"/>
                </a:ext>
              </a:extLst>
            </p:cNvPr>
            <p:cNvSpPr/>
            <p:nvPr/>
          </p:nvSpPr>
          <p:spPr>
            <a:xfrm>
              <a:off x="9337202" y="4838736"/>
              <a:ext cx="323165" cy="323165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1AF28764-30C3-4923-8AD4-5AA9377E02D8}"/>
                </a:ext>
              </a:extLst>
            </p:cNvPr>
            <p:cNvSpPr/>
            <p:nvPr/>
          </p:nvSpPr>
          <p:spPr>
            <a:xfrm>
              <a:off x="9344205" y="4829212"/>
              <a:ext cx="29206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n</a:t>
              </a:r>
              <a:endParaRPr lang="ja-JP" altLang="en-US" sz="1500" b="1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E518214A-071F-4EA5-965B-323AC5B35A12}"/>
              </a:ext>
            </a:extLst>
          </p:cNvPr>
          <p:cNvGrpSpPr/>
          <p:nvPr/>
        </p:nvGrpSpPr>
        <p:grpSpPr>
          <a:xfrm>
            <a:off x="483379" y="6026302"/>
            <a:ext cx="323165" cy="409857"/>
            <a:chOff x="10161332" y="5152377"/>
            <a:chExt cx="323165" cy="409857"/>
          </a:xfrm>
        </p:grpSpPr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3389F813-F21A-4D75-BCE9-2465F87AD234}"/>
                </a:ext>
              </a:extLst>
            </p:cNvPr>
            <p:cNvSpPr/>
            <p:nvPr/>
          </p:nvSpPr>
          <p:spPr>
            <a:xfrm>
              <a:off x="10161332" y="5239069"/>
              <a:ext cx="323165" cy="323165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FC8CFE97-4CD0-408D-A39A-3C6EEB016786}"/>
                </a:ext>
              </a:extLst>
            </p:cNvPr>
            <p:cNvSpPr/>
            <p:nvPr/>
          </p:nvSpPr>
          <p:spPr>
            <a:xfrm>
              <a:off x="10168335" y="5229545"/>
              <a:ext cx="29206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n</a:t>
              </a:r>
              <a:endParaRPr lang="ja-JP" altLang="en-US" sz="1500" b="1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C037573D-2531-45B7-8C8C-76FD7BD80B72}"/>
                </a:ext>
              </a:extLst>
            </p:cNvPr>
            <p:cNvSpPr/>
            <p:nvPr/>
          </p:nvSpPr>
          <p:spPr>
            <a:xfrm>
              <a:off x="10161332" y="5152377"/>
              <a:ext cx="29046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-</a:t>
              </a:r>
              <a:endParaRPr lang="ja-JP" altLang="en-US" sz="1500" b="1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A2309960-14EE-40D0-BB55-70A5E30984F1}"/>
              </a:ext>
            </a:extLst>
          </p:cNvPr>
          <p:cNvSpPr/>
          <p:nvPr/>
        </p:nvSpPr>
        <p:spPr>
          <a:xfrm>
            <a:off x="1553664" y="5972630"/>
            <a:ext cx="2690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chemeClr val="bg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Annihilation into a pair</a:t>
            </a:r>
            <a:br>
              <a:rPr lang="en-US" altLang="ja-JP" i="1" dirty="0">
                <a:solidFill>
                  <a:schemeClr val="bg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i="1" dirty="0">
                <a:solidFill>
                  <a:schemeClr val="bg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of neutrino @ NR limit.</a:t>
            </a:r>
            <a:endParaRPr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9C42B3CE-4086-4ABD-8E5C-590EDC327B31}"/>
              </a:ext>
            </a:extLst>
          </p:cNvPr>
          <p:cNvSpPr/>
          <p:nvPr/>
        </p:nvSpPr>
        <p:spPr>
          <a:xfrm>
            <a:off x="4420042" y="4809883"/>
            <a:ext cx="446441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Final state: </a:t>
            </a: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J</a:t>
            </a:r>
            <a:r>
              <a:rPr lang="en-US" altLang="ja-JP" i="1" baseline="-25000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1 (L</a:t>
            </a:r>
            <a:r>
              <a:rPr lang="en-US" altLang="ja-JP" i="1" baseline="-25000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 &amp; S</a:t>
            </a:r>
            <a:r>
              <a:rPr lang="en-US" altLang="ja-JP" i="1" baseline="-25000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1) </a:t>
            </a:r>
          </a:p>
          <a:p>
            <a:r>
              <a:rPr lang="en-US" altLang="ja-JP" sz="500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r>
              <a:rPr lang="en-US" altLang="ja-JP" i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Initial sate:</a:t>
            </a:r>
            <a:br>
              <a:rPr lang="en-US" altLang="ja-JP" i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" i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i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J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 (L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 &amp; S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0) </a:t>
            </a:r>
            <a:r>
              <a:rPr lang="en-US" altLang="ja-JP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@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Scalar DM</a:t>
            </a:r>
          </a:p>
          <a:p>
            <a:r>
              <a:rPr lang="en-US" altLang="ja-JP" sz="200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lang="en-US" altLang="ja-JP" sz="200" i="1" dirty="0">
              <a:solidFill>
                <a:schemeClr val="accent5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J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 (L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 &amp; S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0) </a:t>
            </a:r>
            <a:r>
              <a:rPr lang="en-US" altLang="ja-JP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@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Majorana DM</a:t>
            </a:r>
            <a:endParaRPr lang="en-US" altLang="ja-JP" i="1" dirty="0">
              <a:solidFill>
                <a:schemeClr val="accent5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200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lvl="0"/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J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0,</a:t>
            </a:r>
            <a:r>
              <a:rPr lang="en-US" altLang="ja-JP" sz="1100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1 (L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 &amp; S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0,</a:t>
            </a:r>
            <a:r>
              <a:rPr lang="en-US" altLang="ja-JP" sz="1100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1) </a:t>
            </a:r>
            <a:r>
              <a:rPr lang="en-US" altLang="ja-JP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@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Dirac DM</a:t>
            </a:r>
            <a:endParaRPr lang="en-US" altLang="ja-JP" i="1" dirty="0">
              <a:solidFill>
                <a:srgbClr val="4BACC6">
                  <a:lumMod val="75000"/>
                </a:srgb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200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lvl="0"/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J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0,</a:t>
            </a:r>
            <a:r>
              <a:rPr lang="en-US" altLang="ja-JP" sz="1100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1, 2 (L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 &amp; S</a:t>
            </a:r>
            <a:r>
              <a:rPr lang="en-US" altLang="ja-JP" i="1" baseline="-25000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= 0,</a:t>
            </a:r>
            <a:r>
              <a:rPr lang="en-US" altLang="ja-JP" sz="1100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1, 2) </a:t>
            </a:r>
            <a:r>
              <a:rPr lang="en-US" altLang="ja-JP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@</a:t>
            </a:r>
            <a:r>
              <a:rPr lang="en-US" altLang="ja-JP" i="1" dirty="0">
                <a:solidFill>
                  <a:srgbClr val="4BACC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VDM</a:t>
            </a:r>
            <a:endParaRPr lang="en-US" altLang="ja-JP" i="1" dirty="0">
              <a:solidFill>
                <a:srgbClr val="4BACC6">
                  <a:lumMod val="75000"/>
                </a:srgb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9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73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273">
            <a:extLst>
              <a:ext uri="{FF2B5EF4-FFF2-40B4-BE49-F238E27FC236}">
                <a16:creationId xmlns:a16="http://schemas.microsoft.com/office/drawing/2014/main" id="{2DEF1C87-CA6A-4935-BDF0-E10B51C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970" y="135682"/>
            <a:ext cx="4639771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Case </a:t>
            </a:r>
            <a:r>
              <a:rPr lang="en-US" altLang="ja-JP" sz="2800" i="1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of</a:t>
            </a: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Heaviest WIMP DM 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C8D497C-FD08-4CDF-B06D-991E3D99AE47}"/>
              </a:ext>
            </a:extLst>
          </p:cNvPr>
          <p:cNvSpPr txBox="1"/>
          <p:nvPr/>
        </p:nvSpPr>
        <p:spPr>
          <a:xfrm>
            <a:off x="8512096" y="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kumimoji="1"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/7</a:t>
            </a:r>
            <a:endParaRPr kumimoji="1" lang="ja-JP" altLang="en-US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01438CC-6E10-4BFF-88B0-F7B9B6BA3D65}"/>
              </a:ext>
            </a:extLst>
          </p:cNvPr>
          <p:cNvSpPr/>
          <p:nvPr/>
        </p:nvSpPr>
        <p:spPr>
          <a:xfrm>
            <a:off x="421169" y="5029044"/>
            <a:ext cx="8313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Composite baryonic WIMP is not necessarily to be absolutely stable!</a:t>
            </a:r>
            <a:endParaRPr lang="en-US" altLang="ja-JP" sz="2000" i="1" dirty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EE33279-A38F-456F-A14B-01A6F4CF561A}"/>
              </a:ext>
            </a:extLst>
          </p:cNvPr>
          <p:cNvCxnSpPr>
            <a:cxnSpLocks/>
          </p:cNvCxnSpPr>
          <p:nvPr/>
        </p:nvCxnSpPr>
        <p:spPr>
          <a:xfrm flipV="1">
            <a:off x="1016424" y="5913559"/>
            <a:ext cx="855457" cy="1"/>
          </a:xfrm>
          <a:prstGeom prst="straightConnector1">
            <a:avLst/>
          </a:prstGeom>
          <a:ln w="28575">
            <a:solidFill>
              <a:srgbClr val="3399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D5FA524-CE1F-425B-956F-5EE8D16045D8}"/>
              </a:ext>
            </a:extLst>
          </p:cNvPr>
          <p:cNvGrpSpPr/>
          <p:nvPr/>
        </p:nvGrpSpPr>
        <p:grpSpPr>
          <a:xfrm>
            <a:off x="1862356" y="5684909"/>
            <a:ext cx="505267" cy="457200"/>
            <a:chOff x="9563100" y="4733926"/>
            <a:chExt cx="505267" cy="457200"/>
          </a:xfrm>
        </p:grpSpPr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2E5AB2E6-F61C-4533-8432-C33D834D15C1}"/>
                </a:ext>
              </a:extLst>
            </p:cNvPr>
            <p:cNvSpPr/>
            <p:nvPr/>
          </p:nvSpPr>
          <p:spPr>
            <a:xfrm>
              <a:off x="9582150" y="4733926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8BCC1587-709F-4CCB-AD46-D648CCDB3FCA}"/>
                </a:ext>
              </a:extLst>
            </p:cNvPr>
            <p:cNvSpPr/>
            <p:nvPr/>
          </p:nvSpPr>
          <p:spPr>
            <a:xfrm>
              <a:off x="9563100" y="4791761"/>
              <a:ext cx="5052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DM</a:t>
              </a:r>
              <a:endParaRPr lang="ja-JP" alt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5868875B-4834-46E9-B9A3-2D2E822ECCAE}"/>
              </a:ext>
            </a:extLst>
          </p:cNvPr>
          <p:cNvGrpSpPr/>
          <p:nvPr/>
        </p:nvGrpSpPr>
        <p:grpSpPr>
          <a:xfrm>
            <a:off x="649872" y="5732912"/>
            <a:ext cx="325195" cy="348368"/>
            <a:chOff x="5419720" y="6066362"/>
            <a:chExt cx="325195" cy="348368"/>
          </a:xfrm>
        </p:grpSpPr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63772AD9-A749-4B81-817E-ABB0DB4A63D7}"/>
                </a:ext>
              </a:extLst>
            </p:cNvPr>
            <p:cNvSpPr/>
            <p:nvPr/>
          </p:nvSpPr>
          <p:spPr>
            <a:xfrm>
              <a:off x="5421750" y="6091565"/>
              <a:ext cx="323165" cy="323165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1AF28764-30C3-4923-8AD4-5AA9377E02D8}"/>
                </a:ext>
              </a:extLst>
            </p:cNvPr>
            <p:cNvSpPr/>
            <p:nvPr/>
          </p:nvSpPr>
          <p:spPr>
            <a:xfrm>
              <a:off x="5419720" y="6066362"/>
              <a:ext cx="31290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L</a:t>
              </a:r>
              <a:endParaRPr lang="ja-JP" altLang="en-US" sz="15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0D897E2A-813D-4AFF-8E67-0C434D1EBCA8}"/>
              </a:ext>
            </a:extLst>
          </p:cNvPr>
          <p:cNvGrpSpPr/>
          <p:nvPr/>
        </p:nvGrpSpPr>
        <p:grpSpPr>
          <a:xfrm>
            <a:off x="3254276" y="5751926"/>
            <a:ext cx="335839" cy="323166"/>
            <a:chOff x="9643280" y="6389218"/>
            <a:chExt cx="335839" cy="323166"/>
          </a:xfrm>
        </p:grpSpPr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3389F813-F21A-4D75-BCE9-2465F87AD234}"/>
                </a:ext>
              </a:extLst>
            </p:cNvPr>
            <p:cNvSpPr/>
            <p:nvPr/>
          </p:nvSpPr>
          <p:spPr>
            <a:xfrm>
              <a:off x="9655954" y="6389219"/>
              <a:ext cx="323165" cy="3231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FC8CFE97-4CD0-408D-A39A-3C6EEB016786}"/>
                </a:ext>
              </a:extLst>
            </p:cNvPr>
            <p:cNvSpPr/>
            <p:nvPr/>
          </p:nvSpPr>
          <p:spPr>
            <a:xfrm>
              <a:off x="9643280" y="6389218"/>
              <a:ext cx="33214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P</a:t>
              </a:r>
              <a:endParaRPr lang="ja-JP" altLang="en-US" sz="1500" b="1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A2309960-14EE-40D0-BB55-70A5E30984F1}"/>
              </a:ext>
            </a:extLst>
          </p:cNvPr>
          <p:cNvSpPr/>
          <p:nvPr/>
        </p:nvSpPr>
        <p:spPr>
          <a:xfrm>
            <a:off x="584122" y="6416947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chemeClr val="bg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(Decay through Dim6 operator)</a:t>
            </a:r>
            <a:endParaRPr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" name="吹き出し: 角を丸めた四角形 70">
            <a:extLst>
              <a:ext uri="{FF2B5EF4-FFF2-40B4-BE49-F238E27FC236}">
                <a16:creationId xmlns:a16="http://schemas.microsoft.com/office/drawing/2014/main" id="{1CCBCEE3-776B-4E54-A933-EB86AB29043F}"/>
              </a:ext>
            </a:extLst>
          </p:cNvPr>
          <p:cNvSpPr/>
          <p:nvPr/>
        </p:nvSpPr>
        <p:spPr>
          <a:xfrm>
            <a:off x="609940" y="1713823"/>
            <a:ext cx="7447800" cy="408623"/>
          </a:xfrm>
          <a:prstGeom prst="wedgeRoundRectCallout">
            <a:avLst>
              <a:gd name="adj1" fmla="val 34697"/>
              <a:gd name="adj2" fmla="val -97821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lvl="0"/>
            <a:r>
              <a:rPr lang="en-US" altLang="ja-JP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WIMP having the largest annihilation cross section (unitarity limit).</a:t>
            </a:r>
            <a:endParaRPr lang="ja-JP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AA792A0C-F116-44F5-9B02-7742ED43DA0E}"/>
              </a:ext>
            </a:extLst>
          </p:cNvPr>
          <p:cNvCxnSpPr/>
          <p:nvPr/>
        </p:nvCxnSpPr>
        <p:spPr>
          <a:xfrm>
            <a:off x="506515" y="1270931"/>
            <a:ext cx="7779129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538FD997-46AF-45AB-AA19-444D759D5CD2}"/>
              </a:ext>
            </a:extLst>
          </p:cNvPr>
          <p:cNvCxnSpPr/>
          <p:nvPr/>
        </p:nvCxnSpPr>
        <p:spPr>
          <a:xfrm flipV="1">
            <a:off x="948028" y="1197693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65516777-77CD-4CA1-8C30-A8AA292E1AF5}"/>
              </a:ext>
            </a:extLst>
          </p:cNvPr>
          <p:cNvCxnSpPr/>
          <p:nvPr/>
        </p:nvCxnSpPr>
        <p:spPr>
          <a:xfrm flipV="1">
            <a:off x="1779516" y="1202170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34C0392E-C3A4-4EC8-91CF-75775879D2BB}"/>
              </a:ext>
            </a:extLst>
          </p:cNvPr>
          <p:cNvCxnSpPr/>
          <p:nvPr/>
        </p:nvCxnSpPr>
        <p:spPr>
          <a:xfrm flipV="1">
            <a:off x="2593050" y="1202170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206AEB9C-52D7-4457-90AC-783ABC9B1A1A}"/>
              </a:ext>
            </a:extLst>
          </p:cNvPr>
          <p:cNvCxnSpPr/>
          <p:nvPr/>
        </p:nvCxnSpPr>
        <p:spPr>
          <a:xfrm flipV="1">
            <a:off x="4220149" y="1208896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CE03CFB3-C232-4EF9-B046-435EC2699939}"/>
              </a:ext>
            </a:extLst>
          </p:cNvPr>
          <p:cNvCxnSpPr/>
          <p:nvPr/>
        </p:nvCxnSpPr>
        <p:spPr>
          <a:xfrm flipV="1">
            <a:off x="5020493" y="1197693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C57D1EA3-2FA4-43DB-88DB-DCCB7C9134C9}"/>
              </a:ext>
            </a:extLst>
          </p:cNvPr>
          <p:cNvCxnSpPr/>
          <p:nvPr/>
        </p:nvCxnSpPr>
        <p:spPr>
          <a:xfrm flipV="1">
            <a:off x="5838534" y="1202165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F8ED567-4F98-4707-B3EE-DE67A0A3EB9C}"/>
              </a:ext>
            </a:extLst>
          </p:cNvPr>
          <p:cNvCxnSpPr/>
          <p:nvPr/>
        </p:nvCxnSpPr>
        <p:spPr>
          <a:xfrm flipV="1">
            <a:off x="7438716" y="1195441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47EB8E5D-86DD-4973-BF27-5C681DEAD516}"/>
              </a:ext>
            </a:extLst>
          </p:cNvPr>
          <p:cNvSpPr/>
          <p:nvPr/>
        </p:nvSpPr>
        <p:spPr>
          <a:xfrm>
            <a:off x="555443" y="1347902"/>
            <a:ext cx="795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10</a:t>
            </a:r>
            <a:r>
              <a:rPr lang="ja-JP" altLang="en-US" sz="5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en-US" altLang="ja-JP" i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–3</a:t>
            </a:r>
            <a:r>
              <a:rPr lang="en-US" altLang="ja-JP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22968CAC-8C15-4176-9DE4-5053E9F71645}"/>
              </a:ext>
            </a:extLst>
          </p:cNvPr>
          <p:cNvSpPr/>
          <p:nvPr/>
        </p:nvSpPr>
        <p:spPr>
          <a:xfrm>
            <a:off x="7074543" y="1322475"/>
            <a:ext cx="71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10</a:t>
            </a:r>
            <a:r>
              <a:rPr lang="ja-JP" altLang="en-US" sz="5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en-US" altLang="ja-JP" i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en-US" altLang="ja-JP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8F7C92AB-FEC2-45B1-8970-A088A0A74726}"/>
              </a:ext>
            </a:extLst>
          </p:cNvPr>
          <p:cNvCxnSpPr/>
          <p:nvPr/>
        </p:nvCxnSpPr>
        <p:spPr>
          <a:xfrm flipV="1">
            <a:off x="3397638" y="1206647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43BE94F4-7DE2-4343-856E-AA0F92DECD71}"/>
              </a:ext>
            </a:extLst>
          </p:cNvPr>
          <p:cNvCxnSpPr/>
          <p:nvPr/>
        </p:nvCxnSpPr>
        <p:spPr>
          <a:xfrm flipV="1">
            <a:off x="6643129" y="1206645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260D55F8-FCCF-4E1F-AA07-AA0EABA56D15}"/>
              </a:ext>
            </a:extLst>
          </p:cNvPr>
          <p:cNvCxnSpPr>
            <a:cxnSpLocks/>
          </p:cNvCxnSpPr>
          <p:nvPr/>
        </p:nvCxnSpPr>
        <p:spPr>
          <a:xfrm>
            <a:off x="1381636" y="1071097"/>
            <a:ext cx="6271423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F8A05DF-98CF-4984-9296-BB5DAD84BAD7}"/>
              </a:ext>
            </a:extLst>
          </p:cNvPr>
          <p:cNvSpPr/>
          <p:nvPr/>
        </p:nvSpPr>
        <p:spPr>
          <a:xfrm>
            <a:off x="3236920" y="711877"/>
            <a:ext cx="2698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rgbClr val="4F81BD"/>
                </a:solidFill>
                <a:latin typeface="HGP創英角ﾎﾟｯﾌﾟ体" pitchFamily="50" charset="-128"/>
                <a:ea typeface="HGP創英角ﾎﾟｯﾌﾟ体" pitchFamily="50" charset="-128"/>
              </a:rPr>
              <a:t>Thermal dark matter</a:t>
            </a:r>
            <a:endParaRPr lang="ja-JP" altLang="en-US" dirty="0">
              <a:solidFill>
                <a:srgbClr val="4F81BD"/>
              </a:solidFill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C056B8E9-E089-4354-8B87-90818B6D6F8C}"/>
              </a:ext>
            </a:extLst>
          </p:cNvPr>
          <p:cNvSpPr/>
          <p:nvPr/>
        </p:nvSpPr>
        <p:spPr>
          <a:xfrm>
            <a:off x="8223985" y="1085505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GeV </a:t>
            </a:r>
            <a:endParaRPr lang="ja-JP" altLang="en-US" dirty="0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32E3F3AA-D7F2-4E17-B1DF-E8BCE4F7B73E}"/>
              </a:ext>
            </a:extLst>
          </p:cNvPr>
          <p:cNvSpPr/>
          <p:nvPr/>
        </p:nvSpPr>
        <p:spPr>
          <a:xfrm>
            <a:off x="6782031" y="966408"/>
            <a:ext cx="894725" cy="527207"/>
          </a:xfrm>
          <a:prstGeom prst="ellipse">
            <a:avLst/>
          </a:prstGeom>
          <a:solidFill>
            <a:srgbClr val="FF3399">
              <a:alpha val="2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5A0F5E09-FED0-4F8F-A417-4592182C536B}"/>
              </a:ext>
            </a:extLst>
          </p:cNvPr>
          <p:cNvSpPr/>
          <p:nvPr/>
        </p:nvSpPr>
        <p:spPr>
          <a:xfrm>
            <a:off x="260998" y="2283848"/>
            <a:ext cx="502881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Composite WIMP (baryon) in a hidden sector which is governed by a strong gauge theory.</a:t>
            </a:r>
          </a:p>
          <a:p>
            <a:r>
              <a:rPr lang="en-US" altLang="ja-JP" sz="1600" i="1" dirty="0">
                <a:solidFill>
                  <a:srgbClr val="FF66CC"/>
                </a:solidFill>
                <a:latin typeface="HGP創英角ﾎﾟｯﾌﾟ体" pitchFamily="50" charset="-128"/>
                <a:ea typeface="HGP創英角ﾎﾟｯﾌﾟ体" pitchFamily="50" charset="-128"/>
              </a:rPr>
              <a:t>(DM stability is guaranteed by U(1)</a:t>
            </a:r>
            <a:r>
              <a:rPr lang="en-US" altLang="ja-JP" sz="1600" i="1" baseline="-25000" dirty="0" err="1">
                <a:solidFill>
                  <a:srgbClr val="FF66CC"/>
                </a:solidFill>
                <a:latin typeface="HGP創英角ﾎﾟｯﾌﾟ体" pitchFamily="50" charset="-128"/>
                <a:ea typeface="HGP創英角ﾎﾟｯﾌﾟ体" pitchFamily="50" charset="-128"/>
              </a:rPr>
              <a:t>Bhid</a:t>
            </a:r>
            <a:r>
              <a:rPr lang="en-US" altLang="ja-JP" sz="1600" i="1" dirty="0">
                <a:solidFill>
                  <a:srgbClr val="FF66CC"/>
                </a:solidFill>
                <a:latin typeface="HGP創英角ﾎﾟｯﾌﾟ体" pitchFamily="50" charset="-128"/>
                <a:ea typeface="HGP創英角ﾎﾟｯﾌﾟ体" pitchFamily="50" charset="-128"/>
              </a:rPr>
              <a:t> symmetry.)</a:t>
            </a:r>
            <a:r>
              <a:rPr lang="en-US" altLang="ja-JP" i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i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500" i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r>
              <a:rPr lang="en-US" altLang="ja-JP" i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SU(3)</a:t>
            </a:r>
            <a:r>
              <a:rPr lang="en-US" altLang="ja-JP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hid</a:t>
            </a:r>
            <a:r>
              <a:rPr lang="en-US" altLang="ja-JP" i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Case    </a:t>
            </a:r>
            <a:r>
              <a:rPr lang="en-US" altLang="ja-JP" sz="1400" b="1" dirty="0">
                <a:solidFill>
                  <a:srgbClr val="CC660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[R. Huo, S.M., Y. Tsai, T. Yanagida, 2016]</a:t>
            </a:r>
            <a:r>
              <a:rPr lang="en-US" altLang="ja-JP" i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i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i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i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i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i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DM mass: 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m</a:t>
            </a:r>
            <a:r>
              <a:rPr lang="en-US" altLang="ja-JP" i="1" baseline="-25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= 150</a:t>
            </a:r>
            <a:r>
              <a:rPr lang="en-US" altLang="ja-JP" sz="1100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TeV </a:t>
            </a:r>
            <a:r>
              <a:rPr lang="en-US" altLang="ja-JP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with </a:t>
            </a:r>
            <a:r>
              <a:rPr lang="en-US" altLang="ja-JP" b="1" i="1" dirty="0">
                <a:solidFill>
                  <a:srgbClr val="7030A0"/>
                </a:solidFill>
                <a:latin typeface="Symbol" panose="05050102010706020507" pitchFamily="18" charset="2"/>
                <a:ea typeface="HGP創英角ﾎﾟｯﾌﾟ体" pitchFamily="50" charset="-128"/>
              </a:rPr>
              <a:t>W</a:t>
            </a:r>
            <a:r>
              <a:rPr lang="en-US" altLang="ja-JP" i="1" baseline="-2500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DM </a:t>
            </a:r>
            <a:r>
              <a:rPr lang="en-US" altLang="ja-JP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h</a:t>
            </a:r>
            <a:r>
              <a:rPr lang="en-US" altLang="ja-JP" i="1" baseline="3000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2</a:t>
            </a:r>
            <a:r>
              <a:rPr lang="en-US" altLang="ja-JP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 = 0.12.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3382D8-1533-4E7E-A8B3-3A2B5F7C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591" y="2287814"/>
            <a:ext cx="3599974" cy="262751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C4BC56D8-3966-45A4-AD19-83EC0D345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42" y="3496561"/>
            <a:ext cx="4062065" cy="103616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9" name="矢印: 下 48">
            <a:extLst>
              <a:ext uri="{FF2B5EF4-FFF2-40B4-BE49-F238E27FC236}">
                <a16:creationId xmlns:a16="http://schemas.microsoft.com/office/drawing/2014/main" id="{715E7925-75B5-40AC-B39F-25F741E8B7FD}"/>
              </a:ext>
            </a:extLst>
          </p:cNvPr>
          <p:cNvSpPr/>
          <p:nvPr/>
        </p:nvSpPr>
        <p:spPr>
          <a:xfrm rot="5400000">
            <a:off x="4557844" y="3782469"/>
            <a:ext cx="761738" cy="46434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A4C00A39-DED7-4FAF-ADED-75070D7D80E1}"/>
              </a:ext>
            </a:extLst>
          </p:cNvPr>
          <p:cNvCxnSpPr>
            <a:cxnSpLocks/>
          </p:cNvCxnSpPr>
          <p:nvPr/>
        </p:nvCxnSpPr>
        <p:spPr>
          <a:xfrm flipV="1">
            <a:off x="2338606" y="5913509"/>
            <a:ext cx="864982" cy="1"/>
          </a:xfrm>
          <a:prstGeom prst="straightConnector1">
            <a:avLst/>
          </a:prstGeom>
          <a:ln w="28575">
            <a:solidFill>
              <a:srgbClr val="33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CCCFDA0D-1680-469D-9D07-119D4F805294}"/>
              </a:ext>
            </a:extLst>
          </p:cNvPr>
          <p:cNvCxnSpPr>
            <a:cxnSpLocks/>
          </p:cNvCxnSpPr>
          <p:nvPr/>
        </p:nvCxnSpPr>
        <p:spPr>
          <a:xfrm>
            <a:off x="3609000" y="5879912"/>
            <a:ext cx="279921" cy="262197"/>
          </a:xfrm>
          <a:prstGeom prst="straightConnector1">
            <a:avLst/>
          </a:prstGeom>
          <a:ln w="28575">
            <a:solidFill>
              <a:srgbClr val="33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5A191377-FDFC-4872-B919-74EE57268D14}"/>
              </a:ext>
            </a:extLst>
          </p:cNvPr>
          <p:cNvCxnSpPr>
            <a:cxnSpLocks/>
          </p:cNvCxnSpPr>
          <p:nvPr/>
        </p:nvCxnSpPr>
        <p:spPr>
          <a:xfrm flipV="1">
            <a:off x="3613397" y="5611645"/>
            <a:ext cx="279921" cy="262197"/>
          </a:xfrm>
          <a:prstGeom prst="straightConnector1">
            <a:avLst/>
          </a:prstGeom>
          <a:ln w="28575">
            <a:solidFill>
              <a:srgbClr val="33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E04E7F8B-1B02-4CF1-8B21-DBCA050A3DF5}"/>
              </a:ext>
            </a:extLst>
          </p:cNvPr>
          <p:cNvGrpSpPr/>
          <p:nvPr/>
        </p:nvGrpSpPr>
        <p:grpSpPr>
          <a:xfrm>
            <a:off x="3913151" y="6033796"/>
            <a:ext cx="323165" cy="332689"/>
            <a:chOff x="9337202" y="4829212"/>
            <a:chExt cx="323165" cy="332689"/>
          </a:xfrm>
        </p:grpSpPr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C4ABACCB-A37B-446B-816A-7FB81CD8DF57}"/>
                </a:ext>
              </a:extLst>
            </p:cNvPr>
            <p:cNvSpPr/>
            <p:nvPr/>
          </p:nvSpPr>
          <p:spPr>
            <a:xfrm>
              <a:off x="9337202" y="4838736"/>
              <a:ext cx="323165" cy="323165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0BA95095-CB4B-4CD6-8664-C2D9237B6478}"/>
                </a:ext>
              </a:extLst>
            </p:cNvPr>
            <p:cNvSpPr/>
            <p:nvPr/>
          </p:nvSpPr>
          <p:spPr>
            <a:xfrm>
              <a:off x="9344205" y="4829212"/>
              <a:ext cx="29206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n</a:t>
              </a:r>
              <a:endParaRPr lang="ja-JP" altLang="en-US" sz="1500" b="1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12E2D5EF-1A87-4A62-9EBB-E20C892F670A}"/>
              </a:ext>
            </a:extLst>
          </p:cNvPr>
          <p:cNvGrpSpPr/>
          <p:nvPr/>
        </p:nvGrpSpPr>
        <p:grpSpPr>
          <a:xfrm>
            <a:off x="3920154" y="5384544"/>
            <a:ext cx="325195" cy="348368"/>
            <a:chOff x="5419720" y="6066362"/>
            <a:chExt cx="325195" cy="348368"/>
          </a:xfrm>
        </p:grpSpPr>
        <p:sp>
          <p:nvSpPr>
            <p:cNvPr id="113" name="楕円 112">
              <a:extLst>
                <a:ext uri="{FF2B5EF4-FFF2-40B4-BE49-F238E27FC236}">
                  <a16:creationId xmlns:a16="http://schemas.microsoft.com/office/drawing/2014/main" id="{8CE6C7E4-2EA8-46EA-92A5-3ED9390AAFBE}"/>
                </a:ext>
              </a:extLst>
            </p:cNvPr>
            <p:cNvSpPr/>
            <p:nvPr/>
          </p:nvSpPr>
          <p:spPr>
            <a:xfrm>
              <a:off x="5421750" y="6091565"/>
              <a:ext cx="323165" cy="323165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ED3EECDA-6B79-4ECE-BA1D-F4429E876887}"/>
                </a:ext>
              </a:extLst>
            </p:cNvPr>
            <p:cNvSpPr/>
            <p:nvPr/>
          </p:nvSpPr>
          <p:spPr>
            <a:xfrm>
              <a:off x="5419720" y="6066362"/>
              <a:ext cx="31290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L</a:t>
              </a:r>
              <a:endParaRPr lang="ja-JP" altLang="en-US" sz="15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51989627-C896-4D56-89E1-4FA512A515B3}"/>
              </a:ext>
            </a:extLst>
          </p:cNvPr>
          <p:cNvSpPr/>
          <p:nvPr/>
        </p:nvSpPr>
        <p:spPr>
          <a:xfrm>
            <a:off x="4402073" y="5429154"/>
            <a:ext cx="448335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i="1" dirty="0">
                <a:solidFill>
                  <a:srgbClr val="FF3399"/>
                </a:solidFill>
                <a:latin typeface="Symbol" panose="05050102010706020507" pitchFamily="18" charset="2"/>
                <a:ea typeface="HGP創英角ﾎﾟｯﾌﾟ体" pitchFamily="50" charset="-128"/>
              </a:rPr>
              <a:t>G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= (1/32</a:t>
            </a:r>
            <a:r>
              <a:rPr lang="en-US" altLang="ja-JP" b="1" i="1" dirty="0">
                <a:solidFill>
                  <a:srgbClr val="FF3399"/>
                </a:solidFill>
                <a:latin typeface="Symbol" panose="05050102010706020507" pitchFamily="18" charset="2"/>
                <a:ea typeface="HGP創英角ﾎﾟｯﾌﾟ体" pitchFamily="50" charset="-128"/>
              </a:rPr>
              <a:t>p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)(0.1)</a:t>
            </a:r>
            <a:r>
              <a:rPr lang="en-US" altLang="ja-JP" i="1" baseline="30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2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m</a:t>
            </a:r>
            <a:r>
              <a:rPr lang="en-US" altLang="ja-JP" i="1" baseline="-25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r>
              <a:rPr lang="en-US" altLang="ja-JP" i="1" baseline="30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/m</a:t>
            </a:r>
            <a:r>
              <a:rPr lang="en-US" altLang="ja-JP" i="1" baseline="-25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pl</a:t>
            </a:r>
            <a:r>
              <a:rPr lang="en-US" altLang="ja-JP" i="1" baseline="30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4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= 10</a:t>
            </a:r>
            <a:r>
              <a:rPr lang="en-US" altLang="ja-JP" i="1" baseline="30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–52 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GeV</a:t>
            </a:r>
            <a:b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200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lang="en-US" altLang="ja-JP" sz="200" i="1" dirty="0">
              <a:solidFill>
                <a:srgbClr val="FF3399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     </a:t>
            </a:r>
            <a:r>
              <a:rPr lang="ja-JP" altLang="en-US" i="1" dirty="0">
                <a:solidFill>
                  <a:srgbClr val="FF66CC"/>
                </a:solidFill>
                <a:latin typeface="HGP創英角ﾎﾟｯﾌﾟ体" pitchFamily="50" charset="-128"/>
                <a:ea typeface="HGP創英角ﾎﾟｯﾌﾟ体" pitchFamily="50" charset="-128"/>
              </a:rPr>
              <a:t>↖ </a:t>
            </a:r>
            <a:r>
              <a:rPr lang="en-US" altLang="ja-JP" i="1" dirty="0">
                <a:solidFill>
                  <a:srgbClr val="FF66CC"/>
                </a:solidFill>
                <a:latin typeface="HGP創英角ﾎﾟｯﾌﾟ体" pitchFamily="50" charset="-128"/>
                <a:ea typeface="HGP創英角ﾎﾟｯﾌﾟ体" pitchFamily="50" charset="-128"/>
              </a:rPr>
              <a:t>From matrix element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500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DM lifetime: </a:t>
            </a:r>
            <a:r>
              <a:rPr lang="en-US" altLang="ja-JP" b="1" i="1" dirty="0">
                <a:solidFill>
                  <a:srgbClr val="FF3399"/>
                </a:solidFill>
                <a:latin typeface="Symbol" panose="05050102010706020507" pitchFamily="18" charset="2"/>
                <a:ea typeface="HGP創英角ﾎﾟｯﾌﾟ体" pitchFamily="50" charset="-128"/>
              </a:rPr>
              <a:t>t</a:t>
            </a:r>
            <a:r>
              <a:rPr lang="en-US" altLang="ja-JP" i="1" baseline="-25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= O(10</a:t>
            </a:r>
            <a:r>
              <a:rPr lang="en-US" altLang="ja-JP" i="1" baseline="30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27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) s</a:t>
            </a:r>
            <a:r>
              <a:rPr lang="en-US" altLang="ja-JP" i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,</a:t>
            </a:r>
            <a:r>
              <a:rPr lang="en-US" altLang="ja-JP" i="1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which is comparable to the current sensitivity. </a:t>
            </a: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46379BD8-F458-46A1-BFA5-F958787AA05F}"/>
              </a:ext>
            </a:extLst>
          </p:cNvPr>
          <p:cNvCxnSpPr/>
          <p:nvPr/>
        </p:nvCxnSpPr>
        <p:spPr>
          <a:xfrm>
            <a:off x="4800600" y="5742744"/>
            <a:ext cx="0" cy="332347"/>
          </a:xfrm>
          <a:prstGeom prst="straightConnector1">
            <a:avLst/>
          </a:prstGeom>
          <a:ln w="28575">
            <a:solidFill>
              <a:srgbClr val="FF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/>
      <p:bldP spid="91" grpId="0"/>
      <p:bldP spid="49" grpId="0" animBg="1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273">
            <a:extLst>
              <a:ext uri="{FF2B5EF4-FFF2-40B4-BE49-F238E27FC236}">
                <a16:creationId xmlns:a16="http://schemas.microsoft.com/office/drawing/2014/main" id="{2DEF1C87-CA6A-4935-BDF0-E10B51C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784" y="135682"/>
            <a:ext cx="4187488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Case </a:t>
            </a:r>
            <a:r>
              <a:rPr lang="en-US" altLang="ja-JP" sz="2800" i="1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of</a:t>
            </a: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lang="en-US" altLang="ja-JP" sz="2800" i="1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Asymmetric</a:t>
            </a: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DM 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C8D497C-FD08-4CDF-B06D-991E3D99AE47}"/>
              </a:ext>
            </a:extLst>
          </p:cNvPr>
          <p:cNvSpPr txBox="1"/>
          <p:nvPr/>
        </p:nvSpPr>
        <p:spPr>
          <a:xfrm>
            <a:off x="8512096" y="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kumimoji="1"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/7</a:t>
            </a:r>
            <a:endParaRPr kumimoji="1" lang="ja-JP" altLang="en-US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01438CC-6E10-4BFF-88B0-F7B9B6BA3D65}"/>
              </a:ext>
            </a:extLst>
          </p:cNvPr>
          <p:cNvSpPr/>
          <p:nvPr/>
        </p:nvSpPr>
        <p:spPr>
          <a:xfrm>
            <a:off x="463532" y="4728549"/>
            <a:ext cx="8220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Composite baryonic ADM is not necessarily to be absolutely stable!</a:t>
            </a:r>
            <a:endParaRPr lang="en-US" altLang="ja-JP" sz="2000" i="1" dirty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B15C285-5421-4A62-8F40-F6420D6CD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7" y="781268"/>
            <a:ext cx="4789493" cy="1692283"/>
          </a:xfrm>
          <a:prstGeom prst="rect">
            <a:avLst/>
          </a:prstGeom>
        </p:spPr>
      </p:pic>
      <p:sp>
        <p:nvSpPr>
          <p:cNvPr id="50" name="楕円 49">
            <a:extLst>
              <a:ext uri="{FF2B5EF4-FFF2-40B4-BE49-F238E27FC236}">
                <a16:creationId xmlns:a16="http://schemas.microsoft.com/office/drawing/2014/main" id="{EA61A5DB-7DF2-4699-B821-3D8D85F3E7D8}"/>
              </a:ext>
            </a:extLst>
          </p:cNvPr>
          <p:cNvSpPr/>
          <p:nvPr/>
        </p:nvSpPr>
        <p:spPr>
          <a:xfrm>
            <a:off x="1222396" y="1188037"/>
            <a:ext cx="122486" cy="156191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F97F74F4-EBEB-474B-88C7-19BA2767EF58}"/>
              </a:ext>
            </a:extLst>
          </p:cNvPr>
          <p:cNvSpPr/>
          <p:nvPr/>
        </p:nvSpPr>
        <p:spPr>
          <a:xfrm>
            <a:off x="4139876" y="1224480"/>
            <a:ext cx="125788" cy="125788"/>
          </a:xfrm>
          <a:prstGeom prst="ellipse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139BD5E-0EE1-4B0A-849A-FA843F1DA7EA}"/>
              </a:ext>
            </a:extLst>
          </p:cNvPr>
          <p:cNvSpPr/>
          <p:nvPr/>
        </p:nvSpPr>
        <p:spPr>
          <a:xfrm>
            <a:off x="5049078" y="780781"/>
            <a:ext cx="38518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B-L asym. generated @ 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T</a:t>
            </a:r>
            <a:r>
              <a:rPr lang="en-US" altLang="ja-JP" sz="2000" i="1" baseline="-25000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lept</a:t>
            </a: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  <a:r>
              <a:rPr lang="en-US" altLang="ja-JP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(DM is in chemical eq. with SM.)</a:t>
            </a: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/>
            </a:r>
            <a:b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endParaRPr lang="en-US" altLang="ja-JP" sz="200" i="1" dirty="0">
              <a:solidFill>
                <a:srgbClr val="0066FF"/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DM &amp; SM decoupled @ 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T</a:t>
            </a:r>
            <a:r>
              <a:rPr lang="en-US" altLang="ja-JP" sz="2000" i="1" baseline="-25000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d</a:t>
            </a: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/>
            </a:r>
            <a:b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endParaRPr lang="en-US" altLang="ja-JP" sz="200" i="1" dirty="0">
              <a:solidFill>
                <a:srgbClr val="0066FF"/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Sphaleron decoupled @ 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T</a:t>
            </a:r>
            <a:r>
              <a:rPr lang="en-US" altLang="ja-JP" sz="2000" i="1" baseline="-25000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EW</a:t>
            </a: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/>
            </a:r>
            <a:b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endParaRPr lang="en-US" altLang="ja-JP" sz="200" i="1" dirty="0">
              <a:solidFill>
                <a:srgbClr val="0066FF"/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altLang="ja-JP" sz="2000" i="1" dirty="0">
                <a:solidFill>
                  <a:srgbClr val="0066FF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DM &amp; Anti-DM ann. @ 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T</a:t>
            </a:r>
            <a:r>
              <a:rPr lang="en-US" altLang="ja-JP" sz="2000" i="1" baseline="-25000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ann</a:t>
            </a:r>
            <a:endParaRPr lang="en-US" altLang="ja-JP" sz="2000" i="1" dirty="0">
              <a:solidFill>
                <a:srgbClr val="FF6600"/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</p:txBody>
      </p:sp>
      <p:sp>
        <p:nvSpPr>
          <p:cNvPr id="53" name="星 6 5">
            <a:extLst>
              <a:ext uri="{FF2B5EF4-FFF2-40B4-BE49-F238E27FC236}">
                <a16:creationId xmlns:a16="http://schemas.microsoft.com/office/drawing/2014/main" id="{02F294E5-0165-418C-B593-929026B62E2F}"/>
              </a:ext>
            </a:extLst>
          </p:cNvPr>
          <p:cNvSpPr/>
          <p:nvPr/>
        </p:nvSpPr>
        <p:spPr>
          <a:xfrm>
            <a:off x="3162672" y="1144362"/>
            <a:ext cx="166724" cy="243540"/>
          </a:xfrm>
          <a:prstGeom prst="star6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91A054A1-E343-40FC-B8FE-898E67853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38" y="810426"/>
            <a:ext cx="513548" cy="447779"/>
          </a:xfrm>
          <a:prstGeom prst="rect">
            <a:avLst/>
          </a:prstGeom>
        </p:spPr>
      </p:pic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B9770E2-27F6-449D-BCA6-B03D66CEEB6D}"/>
              </a:ext>
            </a:extLst>
          </p:cNvPr>
          <p:cNvSpPr/>
          <p:nvPr/>
        </p:nvSpPr>
        <p:spPr>
          <a:xfrm>
            <a:off x="4462826" y="5110449"/>
            <a:ext cx="456110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Sign[(B-L)</a:t>
            </a:r>
            <a:r>
              <a:rPr lang="en-US" altLang="ja-JP" sz="2000" i="1" baseline="-25000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DM</a:t>
            </a:r>
            <a:r>
              <a:rPr lang="en-US" altLang="ja-JP" sz="2000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] = Sign[B</a:t>
            </a:r>
            <a:r>
              <a:rPr lang="en-US" altLang="ja-JP" sz="2000" i="1" baseline="-25000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SM</a:t>
            </a:r>
            <a:r>
              <a:rPr lang="en-US" altLang="ja-JP" sz="2000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] is proved!</a:t>
            </a:r>
            <a:br>
              <a:rPr lang="en-US" altLang="ja-JP" sz="2000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0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     </a:t>
            </a:r>
            <a:r>
              <a:rPr lang="en-US" altLang="ja-JP" sz="1500" b="1" dirty="0">
                <a:solidFill>
                  <a:srgbClr val="CC6600"/>
                </a:solidFill>
                <a:ea typeface="HGP創英角ﾎﾟｯﾌﾟ体" pitchFamily="50" charset="-128"/>
              </a:rPr>
              <a:t>[H. Fukuda, SM, S. Mukhopadhyay, 2015]</a:t>
            </a:r>
            <a:br>
              <a:rPr lang="en-US" altLang="ja-JP" sz="1500" b="1" dirty="0">
                <a:solidFill>
                  <a:srgbClr val="CC6600"/>
                </a:solidFill>
                <a:ea typeface="HGP創英角ﾎﾟｯﾌﾟ体" pitchFamily="50" charset="-128"/>
              </a:rPr>
            </a:br>
            <a:r>
              <a:rPr lang="en-US" altLang="ja-JP" sz="200" b="1" dirty="0">
                <a:solidFill>
                  <a:srgbClr val="CC6600"/>
                </a:solidFill>
                <a:ea typeface="HGP創英角ﾎﾟｯﾌﾟ体" pitchFamily="50" charset="-128"/>
              </a:rPr>
              <a:t> </a:t>
            </a:r>
            <a:r>
              <a:rPr lang="en-US" altLang="ja-JP" sz="2000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/>
            </a:r>
            <a:br>
              <a:rPr lang="en-US" altLang="ja-JP" sz="2000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/>
            </a:r>
            <a:br>
              <a:rPr lang="en-US" altLang="ja-JP" sz="200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i="1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</a:t>
            </a:r>
            <a:r>
              <a:rPr lang="en-US" altLang="ja-JP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  <a:r>
              <a:rPr lang="en-US" altLang="ja-JP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Positive B-L charge carried by ADM.</a:t>
            </a:r>
            <a:r>
              <a:rPr lang="en-US" altLang="ja-JP" sz="2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/>
            </a:r>
            <a:br>
              <a:rPr lang="en-US" altLang="ja-JP" sz="2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endParaRPr lang="en-US" altLang="ja-JP" sz="200" i="1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DM decay involves e</a:t>
            </a:r>
            <a:r>
              <a:rPr lang="en-US" altLang="ja-JP" sz="2000" i="1" baseline="30000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+</a:t>
            </a: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, e</a:t>
            </a:r>
            <a:r>
              <a:rPr lang="en-US" altLang="ja-JP" sz="2000" i="1" baseline="30000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– </a:t>
            </a: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, p, p, </a:t>
            </a:r>
            <a:r>
              <a:rPr lang="en-US" altLang="ja-JP" sz="2000" b="1" i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  <a:ea typeface="HGP創英角ﾎﾟｯﾌﾟ体" pitchFamily="50" charset="-128"/>
                <a:sym typeface="Wingdings" panose="05000000000000000000" pitchFamily="2" charset="2"/>
              </a:rPr>
              <a:t>g</a:t>
            </a: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, </a:t>
            </a:r>
            <a:r>
              <a:rPr lang="en-US" altLang="ja-JP" sz="2000" b="1" i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  <a:ea typeface="HGP創英角ﾎﾟｯﾌﾟ体" pitchFamily="50" charset="-128"/>
                <a:sym typeface="Wingdings" panose="05000000000000000000" pitchFamily="2" charset="2"/>
              </a:rPr>
              <a:t>n</a:t>
            </a: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, </a:t>
            </a:r>
            <a:r>
              <a:rPr lang="en-US" altLang="ja-JP" sz="2000" b="1" i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  <a:ea typeface="HGP創英角ﾎﾟｯﾌﾟ体" pitchFamily="50" charset="-128"/>
                <a:sym typeface="Wingdings" panose="05000000000000000000" pitchFamily="2" charset="2"/>
              </a:rPr>
              <a:t>n</a:t>
            </a:r>
          </a:p>
          <a:p>
            <a:pPr lvl="0">
              <a:defRPr/>
            </a:pPr>
            <a:r>
              <a:rPr lang="ja-JP" altLang="en-US" sz="2000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　 </a:t>
            </a:r>
            <a:r>
              <a:rPr lang="ja-JP" altLang="en-US" sz="1100" i="1" dirty="0">
                <a:solidFill>
                  <a:srgbClr val="FF6699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B – L is not carried </a:t>
            </a:r>
            <a:r>
              <a:rPr lang="ja-JP" altLang="en-US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⤴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  <a:endParaRPr lang="en-US" altLang="ja-JP" sz="200" i="1" dirty="0">
              <a:solidFill>
                <a:srgbClr val="FF6600"/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0D4C7D71-716B-4E25-BA65-EC80E71F8D31}"/>
              </a:ext>
            </a:extLst>
          </p:cNvPr>
          <p:cNvSpPr/>
          <p:nvPr/>
        </p:nvSpPr>
        <p:spPr>
          <a:xfrm>
            <a:off x="6222311" y="839319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–</a:t>
            </a:r>
            <a:endParaRPr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99F47A-4A9A-480A-9894-661D3FF329B8}"/>
              </a:ext>
            </a:extLst>
          </p:cNvPr>
          <p:cNvSpPr/>
          <p:nvPr/>
        </p:nvSpPr>
        <p:spPr>
          <a:xfrm>
            <a:off x="0" y="96899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Another thermal DM!</a:t>
            </a:r>
            <a:endParaRPr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F5C5237-F8F9-435E-B7F9-DEF6AA0B9A91}"/>
              </a:ext>
            </a:extLst>
          </p:cNvPr>
          <p:cNvSpPr/>
          <p:nvPr/>
        </p:nvSpPr>
        <p:spPr>
          <a:xfrm>
            <a:off x="-103821" y="365233"/>
            <a:ext cx="26818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b="1" dirty="0">
                <a:solidFill>
                  <a:srgbClr val="CC6600"/>
                </a:solidFill>
                <a:ea typeface="HGP創英角ﾎﾟｯﾌﾟ体" pitchFamily="50" charset="-128"/>
              </a:rPr>
              <a:t> [M. Ibe, SM, T. Yanagida, 2012]</a:t>
            </a:r>
            <a:endParaRPr lang="ja-JP" altLang="en-US" dirty="0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69316FF-D4F7-4EB4-A31F-FAFC63EC5623}"/>
              </a:ext>
            </a:extLst>
          </p:cNvPr>
          <p:cNvSpPr/>
          <p:nvPr/>
        </p:nvSpPr>
        <p:spPr>
          <a:xfrm>
            <a:off x="137342" y="2582248"/>
            <a:ext cx="4877113" cy="20928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There are DM &amp; Anti-DM particles.</a:t>
            </a:r>
            <a:b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endParaRPr lang="en-US" altLang="ja-JP" sz="200" i="1" dirty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DM particle is charged under U(1)</a:t>
            </a:r>
            <a:r>
              <a:rPr lang="en-US" altLang="ja-JP" sz="2000" i="1" baseline="-2500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B–L</a:t>
            </a: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.</a:t>
            </a:r>
            <a:b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endParaRPr lang="en-US" altLang="ja-JP" sz="200" i="1" dirty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Its mass is O(1)GeV for abundance.</a:t>
            </a:r>
            <a:b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Large annihilation among DM &amp; DM.</a:t>
            </a:r>
            <a:b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endParaRPr lang="en-US" altLang="ja-JP" sz="200" i="1" dirty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There is an interaction exchanging</a:t>
            </a:r>
            <a:b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B–L asymmetry between DM &amp; SM.</a:t>
            </a:r>
            <a:b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endParaRPr lang="en-US" altLang="ja-JP" sz="200" i="1" dirty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911F41AE-5C5F-476D-9AEA-CA1CD35AEA0C}"/>
              </a:ext>
            </a:extLst>
          </p:cNvPr>
          <p:cNvSpPr/>
          <p:nvPr/>
        </p:nvSpPr>
        <p:spPr>
          <a:xfrm>
            <a:off x="5172957" y="2577767"/>
            <a:ext cx="3851868" cy="2092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DM seems a composite particle (baryon) in a hidden </a:t>
            </a:r>
            <a:r>
              <a:rPr lang="en-US" altLang="ja-JP" sz="2000" i="1" dirty="0" smtClean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sector</a:t>
            </a:r>
            <a:r>
              <a:rPr lang="en-US" altLang="ja-JP" sz="2000" i="1" dirty="0" smtClean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!!</a:t>
            </a:r>
            <a:endParaRPr lang="en-US" altLang="ja-JP" sz="2000" i="1" dirty="0">
              <a:solidFill>
                <a:schemeClr val="accent6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en-US" altLang="ja-JP" sz="500" i="1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</a:p>
          <a:p>
            <a:pPr lvl="0">
              <a:defRPr/>
            </a:pPr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Conditions written in the left  </a:t>
            </a:r>
            <a:br>
              <a:rPr lang="en-US" altLang="ja-JP" sz="2000" i="1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panel are naturally satisfied!!</a:t>
            </a:r>
          </a:p>
          <a:p>
            <a:pPr lvl="0">
              <a:defRPr/>
            </a:pPr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/>
            </a:r>
            <a:br>
              <a:rPr lang="en-US" altLang="ja-JP" sz="2000" i="1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en-US" altLang="ja-JP" sz="2500" i="1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EC1FD2-3693-46B3-AD3F-911D256221B7}"/>
              </a:ext>
            </a:extLst>
          </p:cNvPr>
          <p:cNvSpPr/>
          <p:nvPr/>
        </p:nvSpPr>
        <p:spPr>
          <a:xfrm>
            <a:off x="4287217" y="3406364"/>
            <a:ext cx="4465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5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—</a:t>
            </a:r>
            <a:endParaRPr lang="ja-JP" altLang="en-US" sz="2500" dirty="0">
              <a:solidFill>
                <a:srgbClr val="7030A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B6BB18A-5B05-499E-9DA6-D87308A41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565" y="3950313"/>
            <a:ext cx="3561174" cy="654131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E6D73EF9-6A9F-42DD-909E-9AE56EA6B74E}"/>
              </a:ext>
            </a:extLst>
          </p:cNvPr>
          <p:cNvCxnSpPr>
            <a:cxnSpLocks/>
          </p:cNvCxnSpPr>
          <p:nvPr/>
        </p:nvCxnSpPr>
        <p:spPr>
          <a:xfrm flipV="1">
            <a:off x="868941" y="5638257"/>
            <a:ext cx="855457" cy="1"/>
          </a:xfrm>
          <a:prstGeom prst="straightConnector1">
            <a:avLst/>
          </a:prstGeom>
          <a:ln w="28575">
            <a:solidFill>
              <a:srgbClr val="3399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9289641D-727A-44BB-8A3B-8104549C761F}"/>
              </a:ext>
            </a:extLst>
          </p:cNvPr>
          <p:cNvGrpSpPr/>
          <p:nvPr/>
        </p:nvGrpSpPr>
        <p:grpSpPr>
          <a:xfrm>
            <a:off x="1714873" y="5409607"/>
            <a:ext cx="505267" cy="457200"/>
            <a:chOff x="9563100" y="4733926"/>
            <a:chExt cx="505267" cy="457200"/>
          </a:xfrm>
        </p:grpSpPr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A40D5559-EC9E-4083-964A-F88C97023B4F}"/>
                </a:ext>
              </a:extLst>
            </p:cNvPr>
            <p:cNvSpPr/>
            <p:nvPr/>
          </p:nvSpPr>
          <p:spPr>
            <a:xfrm>
              <a:off x="9582150" y="4733926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92D30131-F8C5-49AB-A3AA-F3D6650EC25C}"/>
                </a:ext>
              </a:extLst>
            </p:cNvPr>
            <p:cNvSpPr/>
            <p:nvPr/>
          </p:nvSpPr>
          <p:spPr>
            <a:xfrm>
              <a:off x="9563100" y="4791761"/>
              <a:ext cx="5052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DM</a:t>
              </a:r>
              <a:endParaRPr lang="ja-JP" alt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0D2F9279-37BE-4B9C-B22F-02769CBC88D8}"/>
              </a:ext>
            </a:extLst>
          </p:cNvPr>
          <p:cNvGrpSpPr/>
          <p:nvPr/>
        </p:nvGrpSpPr>
        <p:grpSpPr>
          <a:xfrm>
            <a:off x="3106793" y="5476624"/>
            <a:ext cx="335839" cy="323166"/>
            <a:chOff x="9643280" y="6389218"/>
            <a:chExt cx="335839" cy="323166"/>
          </a:xfrm>
        </p:grpSpPr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47D5F54C-652A-4D4A-99D7-6C73762C3836}"/>
                </a:ext>
              </a:extLst>
            </p:cNvPr>
            <p:cNvSpPr/>
            <p:nvPr/>
          </p:nvSpPr>
          <p:spPr>
            <a:xfrm>
              <a:off x="9655954" y="6389219"/>
              <a:ext cx="323165" cy="3231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C7FB10F6-B177-460F-9C79-9CFEAB2E52B1}"/>
                </a:ext>
              </a:extLst>
            </p:cNvPr>
            <p:cNvSpPr/>
            <p:nvPr/>
          </p:nvSpPr>
          <p:spPr>
            <a:xfrm>
              <a:off x="9643280" y="6389218"/>
              <a:ext cx="33214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P</a:t>
              </a:r>
              <a:endParaRPr lang="ja-JP" altLang="en-US" sz="1500" b="1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A7A2DC63-06B3-491A-AEA4-87A4E7CFF882}"/>
              </a:ext>
            </a:extLst>
          </p:cNvPr>
          <p:cNvSpPr/>
          <p:nvPr/>
        </p:nvSpPr>
        <p:spPr>
          <a:xfrm>
            <a:off x="121795" y="6093220"/>
            <a:ext cx="4403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The so-called the ADM interaction</a:t>
            </a:r>
            <a:b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induced the decay of ADM particle!</a:t>
            </a:r>
            <a:endParaRPr lang="ja-JP" altLang="en-US" sz="2000" dirty="0">
              <a:solidFill>
                <a:srgbClr val="FF6600"/>
              </a:solidFill>
            </a:endParaRPr>
          </a:p>
        </p:txBody>
      </p: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999CB2ED-2BFB-4BCC-A133-08D04F6FF65B}"/>
              </a:ext>
            </a:extLst>
          </p:cNvPr>
          <p:cNvCxnSpPr>
            <a:cxnSpLocks/>
          </p:cNvCxnSpPr>
          <p:nvPr/>
        </p:nvCxnSpPr>
        <p:spPr>
          <a:xfrm flipV="1">
            <a:off x="2191123" y="5638207"/>
            <a:ext cx="864982" cy="1"/>
          </a:xfrm>
          <a:prstGeom prst="straightConnector1">
            <a:avLst/>
          </a:prstGeom>
          <a:ln w="28575">
            <a:solidFill>
              <a:srgbClr val="33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7BBFBBD6-B5AF-49EE-9CF1-462D0D326DAC}"/>
              </a:ext>
            </a:extLst>
          </p:cNvPr>
          <p:cNvCxnSpPr>
            <a:cxnSpLocks/>
          </p:cNvCxnSpPr>
          <p:nvPr/>
        </p:nvCxnSpPr>
        <p:spPr>
          <a:xfrm>
            <a:off x="3461517" y="5604610"/>
            <a:ext cx="279921" cy="262197"/>
          </a:xfrm>
          <a:prstGeom prst="straightConnector1">
            <a:avLst/>
          </a:prstGeom>
          <a:ln w="28575">
            <a:solidFill>
              <a:srgbClr val="33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2DCA020C-3753-41BF-A14B-680F5E647034}"/>
              </a:ext>
            </a:extLst>
          </p:cNvPr>
          <p:cNvCxnSpPr>
            <a:cxnSpLocks/>
          </p:cNvCxnSpPr>
          <p:nvPr/>
        </p:nvCxnSpPr>
        <p:spPr>
          <a:xfrm flipV="1">
            <a:off x="3465914" y="5336343"/>
            <a:ext cx="279921" cy="262197"/>
          </a:xfrm>
          <a:prstGeom prst="straightConnector1">
            <a:avLst/>
          </a:prstGeom>
          <a:ln w="28575">
            <a:solidFill>
              <a:srgbClr val="33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楕円 118">
            <a:extLst>
              <a:ext uri="{FF2B5EF4-FFF2-40B4-BE49-F238E27FC236}">
                <a16:creationId xmlns:a16="http://schemas.microsoft.com/office/drawing/2014/main" id="{BB54E90B-0888-4D90-9D2B-7D21C2648967}"/>
              </a:ext>
            </a:extLst>
          </p:cNvPr>
          <p:cNvSpPr/>
          <p:nvPr/>
        </p:nvSpPr>
        <p:spPr>
          <a:xfrm>
            <a:off x="3765668" y="5768018"/>
            <a:ext cx="323165" cy="323165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A4DD0A82-146A-4C86-A33E-CACE7090D8AD}"/>
              </a:ext>
            </a:extLst>
          </p:cNvPr>
          <p:cNvGrpSpPr/>
          <p:nvPr/>
        </p:nvGrpSpPr>
        <p:grpSpPr>
          <a:xfrm>
            <a:off x="3774701" y="5100098"/>
            <a:ext cx="323165" cy="357512"/>
            <a:chOff x="5421750" y="6057218"/>
            <a:chExt cx="323165" cy="357512"/>
          </a:xfrm>
        </p:grpSpPr>
        <p:sp>
          <p:nvSpPr>
            <p:cNvPr id="122" name="楕円 121">
              <a:extLst>
                <a:ext uri="{FF2B5EF4-FFF2-40B4-BE49-F238E27FC236}">
                  <a16:creationId xmlns:a16="http://schemas.microsoft.com/office/drawing/2014/main" id="{60F274C8-1B70-4E30-957D-3C068AEDFBFD}"/>
                </a:ext>
              </a:extLst>
            </p:cNvPr>
            <p:cNvSpPr/>
            <p:nvPr/>
          </p:nvSpPr>
          <p:spPr>
            <a:xfrm>
              <a:off x="5421750" y="6091565"/>
              <a:ext cx="323165" cy="323165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6B8ED8AF-EC0A-4D14-8446-AF9F43896FB6}"/>
                </a:ext>
              </a:extLst>
            </p:cNvPr>
            <p:cNvSpPr/>
            <p:nvPr/>
          </p:nvSpPr>
          <p:spPr>
            <a:xfrm>
              <a:off x="5438008" y="6057218"/>
              <a:ext cx="29206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q</a:t>
              </a:r>
              <a:endParaRPr lang="ja-JP" altLang="en-US" sz="15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296F3B6-072D-41E3-ABC3-20BF44F9812A}"/>
              </a:ext>
            </a:extLst>
          </p:cNvPr>
          <p:cNvGrpSpPr/>
          <p:nvPr/>
        </p:nvGrpSpPr>
        <p:grpSpPr>
          <a:xfrm>
            <a:off x="504419" y="5399815"/>
            <a:ext cx="323165" cy="406163"/>
            <a:chOff x="651902" y="5399815"/>
            <a:chExt cx="323165" cy="406163"/>
          </a:xfrm>
        </p:grpSpPr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35FD5E61-1697-435E-B710-101B049E7928}"/>
                </a:ext>
              </a:extLst>
            </p:cNvPr>
            <p:cNvSpPr/>
            <p:nvPr/>
          </p:nvSpPr>
          <p:spPr>
            <a:xfrm>
              <a:off x="651902" y="5482813"/>
              <a:ext cx="323165" cy="323165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72086899-FEE4-435F-94E8-E3FC8D5C3EC9}"/>
                </a:ext>
              </a:extLst>
            </p:cNvPr>
            <p:cNvSpPr/>
            <p:nvPr/>
          </p:nvSpPr>
          <p:spPr>
            <a:xfrm>
              <a:off x="659583" y="5474716"/>
              <a:ext cx="29206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n</a:t>
              </a:r>
              <a:endParaRPr lang="ja-JP" altLang="en-US" sz="1500" b="1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124" name="正方形/長方形 123">
              <a:extLst>
                <a:ext uri="{FF2B5EF4-FFF2-40B4-BE49-F238E27FC236}">
                  <a16:creationId xmlns:a16="http://schemas.microsoft.com/office/drawing/2014/main" id="{E452F554-EDFE-4155-AA57-2961F8D2318A}"/>
                </a:ext>
              </a:extLst>
            </p:cNvPr>
            <p:cNvSpPr/>
            <p:nvPr/>
          </p:nvSpPr>
          <p:spPr>
            <a:xfrm>
              <a:off x="660269" y="5399815"/>
              <a:ext cx="28084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–</a:t>
              </a:r>
              <a:endParaRPr lang="ja-JP" altLang="en-US" sz="15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26FB19B0-BB9C-443F-BD08-B3A1DB29E47C}"/>
              </a:ext>
            </a:extLst>
          </p:cNvPr>
          <p:cNvSpPr/>
          <p:nvPr/>
        </p:nvSpPr>
        <p:spPr>
          <a:xfrm>
            <a:off x="3786531" y="5744852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q</a:t>
            </a:r>
            <a:endParaRPr lang="ja-JP" altLang="en-US" sz="15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B79F46F8-9015-4CE1-B490-D0AC06260A72}"/>
              </a:ext>
            </a:extLst>
          </p:cNvPr>
          <p:cNvSpPr/>
          <p:nvPr/>
        </p:nvSpPr>
        <p:spPr>
          <a:xfrm>
            <a:off x="3792574" y="5662026"/>
            <a:ext cx="2808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–</a:t>
            </a:r>
            <a:endParaRPr lang="ja-JP" altLang="en-US" sz="15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左中かっこ 10">
            <a:extLst>
              <a:ext uri="{FF2B5EF4-FFF2-40B4-BE49-F238E27FC236}">
                <a16:creationId xmlns:a16="http://schemas.microsoft.com/office/drawing/2014/main" id="{A5318FA4-361A-4A0C-9905-7A6CB216EEC7}"/>
              </a:ext>
            </a:extLst>
          </p:cNvPr>
          <p:cNvSpPr/>
          <p:nvPr/>
        </p:nvSpPr>
        <p:spPr>
          <a:xfrm rot="16200000">
            <a:off x="7423165" y="5741066"/>
            <a:ext cx="97572" cy="1374657"/>
          </a:xfrm>
          <a:prstGeom prst="leftBrac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79F46F8-9015-4CE1-B490-D0AC06260A72}"/>
              </a:ext>
            </a:extLst>
          </p:cNvPr>
          <p:cNvSpPr/>
          <p:nvPr/>
        </p:nvSpPr>
        <p:spPr>
          <a:xfrm>
            <a:off x="8723835" y="6032555"/>
            <a:ext cx="2808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b="1" dirty="0">
                <a:solidFill>
                  <a:srgbClr val="31859C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–</a:t>
            </a:r>
            <a:endParaRPr lang="ja-JP" altLang="en-US" sz="1500" b="1" baseline="-25000" dirty="0">
              <a:solidFill>
                <a:srgbClr val="3185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2" grpId="0" animBg="1"/>
      <p:bldP spid="76" grpId="0" animBg="1"/>
      <p:bldP spid="6" grpId="0"/>
      <p:bldP spid="106" grpId="0"/>
      <p:bldP spid="119" grpId="0" animBg="1"/>
      <p:bldP spid="125" grpId="0"/>
      <p:bldP spid="126" grpId="0"/>
      <p:bldP spid="11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13631" y="1280535"/>
            <a:ext cx="8724123" cy="4801314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000" i="1" kern="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I have briefly overview of DM candidates in the market and introduced several candidates that potentially require neutrino experiments to be detected. The keyword is the “</a:t>
            </a:r>
            <a:r>
              <a:rPr lang="en-US" altLang="ja-JP" sz="2000" i="1" kern="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leptophilic (neutrinophilic) dark matter</a:t>
            </a:r>
            <a:r>
              <a:rPr lang="en-US" altLang="ja-JP" sz="2000" i="1" kern="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:</a:t>
            </a:r>
            <a:endParaRPr kumimoji="1" lang="en-US" altLang="ja-JP" sz="2000" b="0" i="1" u="none" strike="noStrike" kern="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endParaRPr kumimoji="1" lang="en-US" altLang="ja-JP" sz="2000" b="0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  DM candidates           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Motivation             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How to test it?</a:t>
            </a:r>
            <a:endParaRPr kumimoji="1" lang="en-US" altLang="ja-JP" sz="20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PeV-scale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DM 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                </a:t>
            </a:r>
            <a:r>
              <a:rPr lang="en-US" altLang="ja-JP" sz="2000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IceCube events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    More IceCube events</a:t>
            </a:r>
            <a:b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r>
              <a:rPr kumimoji="1" lang="en-US" altLang="ja-JP" sz="11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endParaRPr kumimoji="1" lang="en-US" altLang="ja-JP" sz="1100" b="0" i="1" u="none" strike="noStrike" kern="1200" cap="none" spc="0" normalizeH="0" baseline="0" noProof="0" dirty="0">
              <a:ln>
                <a:noFill/>
              </a:ln>
              <a:solidFill>
                <a:srgbClr val="9610D4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EW WIMP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DM               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WIMP miracle          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Line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-</a:t>
            </a:r>
            <a:r>
              <a:rPr lang="en-US" altLang="ja-JP" sz="2000" b="1" i="1" dirty="0">
                <a:solidFill>
                  <a:srgbClr val="FF6600"/>
                </a:solidFill>
                <a:latin typeface="Symbol" panose="05050102010706020507" pitchFamily="18" charset="2"/>
                <a:ea typeface="HGP創英角ﾎﾟｯﾌﾟ体" pitchFamily="50" charset="-128"/>
              </a:rPr>
              <a:t>n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&amp; lepton colliders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/>
            </a:r>
            <a:b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</a:br>
            <a:r>
              <a:rPr kumimoji="1" lang="en-US" altLang="ja-JP" sz="1100" b="1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 </a:t>
            </a:r>
            <a:endParaRPr kumimoji="1" lang="en-US" altLang="ja-JP" sz="11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Heaviest WIMP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         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 stability           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 O(100)TeV </a:t>
            </a:r>
            <a:r>
              <a:rPr lang="en-US" altLang="ja-JP" sz="2000" b="1" i="1" dirty="0">
                <a:solidFill>
                  <a:srgbClr val="FF6600"/>
                </a:solidFill>
                <a:latin typeface="Symbol" panose="05050102010706020507" pitchFamily="18" charset="2"/>
                <a:ea typeface="HGP創英角ﾎﾟｯﾌﾟ体" pitchFamily="50" charset="-128"/>
              </a:rPr>
              <a:t>n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 detection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/>
            </a:r>
            <a:b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r>
              <a:rPr kumimoji="1" lang="en-US" altLang="ja-JP" sz="11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Asymmetric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DM          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Cosmic coincidence  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Anti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-v detection</a:t>
            </a:r>
            <a:endParaRPr kumimoji="1" lang="en-US" altLang="ja-JP" sz="20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Last three candidates are thermal DM candidates and thus motivated </a:t>
            </a:r>
            <a:r>
              <a:rPr lang="en-US" altLang="ja-JP" sz="2000" i="1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from the viewpoint of cosmology in addition to those mentioned above. </a:t>
            </a:r>
            <a:endParaRPr kumimoji="1" lang="en-US" altLang="ja-JP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14" name="Text Box 273"/>
          <p:cNvSpPr txBox="1">
            <a:spLocks noChangeArrowheads="1"/>
          </p:cNvSpPr>
          <p:nvPr/>
        </p:nvSpPr>
        <p:spPr bwMode="auto">
          <a:xfrm>
            <a:off x="3750427" y="126255"/>
            <a:ext cx="1670655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Summary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8236702-D7EE-45D1-8ED2-5F87F07B4FB3}"/>
              </a:ext>
            </a:extLst>
          </p:cNvPr>
          <p:cNvCxnSpPr>
            <a:cxnSpLocks/>
          </p:cNvCxnSpPr>
          <p:nvPr/>
        </p:nvCxnSpPr>
        <p:spPr>
          <a:xfrm>
            <a:off x="219075" y="3104753"/>
            <a:ext cx="861604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38CAFA3-95E4-4572-AE76-A8E4DD8D98E0}"/>
              </a:ext>
            </a:extLst>
          </p:cNvPr>
          <p:cNvCxnSpPr>
            <a:cxnSpLocks/>
          </p:cNvCxnSpPr>
          <p:nvPr/>
        </p:nvCxnSpPr>
        <p:spPr>
          <a:xfrm>
            <a:off x="200025" y="5001783"/>
            <a:ext cx="861604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2AA78B5-4F3B-4308-B5B5-65D38FF4E9A0}"/>
              </a:ext>
            </a:extLst>
          </p:cNvPr>
          <p:cNvCxnSpPr>
            <a:cxnSpLocks/>
          </p:cNvCxnSpPr>
          <p:nvPr/>
        </p:nvCxnSpPr>
        <p:spPr>
          <a:xfrm flipV="1">
            <a:off x="3009900" y="2714229"/>
            <a:ext cx="0" cy="22875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09D786-918E-4CAF-AA1C-32551263DE7E}"/>
              </a:ext>
            </a:extLst>
          </p:cNvPr>
          <p:cNvSpPr txBox="1"/>
          <p:nvPr/>
        </p:nvSpPr>
        <p:spPr>
          <a:xfrm>
            <a:off x="8512096" y="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kumimoji="1" lang="en-US" altLang="ja-JP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/7</a:t>
            </a:r>
            <a:endParaRPr kumimoji="1" lang="ja-JP" altLang="en-US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7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</a:spPr>
      <a:bodyPr wrap="square">
        <a:spAutoFit/>
      </a:bodyPr>
      <a:lstStyle>
        <a:defPPr>
          <a:defRPr sz="2000" i="1" dirty="0">
            <a:solidFill>
              <a:prstClr val="black">
                <a:lumMod val="65000"/>
                <a:lumOff val="35000"/>
              </a:prstClr>
            </a:solidFill>
            <a:latin typeface="HGP創英角ﾎﾟｯﾌﾟ体" pitchFamily="50" charset="-128"/>
            <a:ea typeface="HGP創英角ﾎﾟｯﾌﾟ体" pitchFamily="50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95337</TotalTime>
  <Words>722</Words>
  <Application>Microsoft Office PowerPoint</Application>
  <PresentationFormat>画面に合わせる (4:3)</PresentationFormat>
  <Paragraphs>220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Calibri</vt:lpstr>
      <vt:lpstr>Wingdings</vt:lpstr>
      <vt:lpstr>Arial</vt:lpstr>
      <vt:lpstr>Symbol</vt:lpstr>
      <vt:lpstr>ＭＳ Ｐゴシック</vt:lpstr>
      <vt:lpstr>Times New Roman</vt:lpstr>
      <vt:lpstr>HGP創英角ﾎﾟｯﾌﾟ体</vt:lpstr>
      <vt:lpstr>Office テーマ</vt:lpstr>
      <vt:lpstr>Overview of dark matter physics and the impact of “neutrino” experiments in dark matter searches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signals at the Nightmare scenario</dc:title>
  <dc:creator>smatsu</dc:creator>
  <cp:lastModifiedBy>松本 重貴</cp:lastModifiedBy>
  <cp:revision>6016</cp:revision>
  <dcterms:modified xsi:type="dcterms:W3CDTF">2019-11-29T00:51:53Z</dcterms:modified>
</cp:coreProperties>
</file>