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08573E-5C08-412A-B08D-23AA852660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3687E80-B526-4A6B-A9DD-2CB9C6C713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14FDB0F-C2A2-4C07-B035-ACFFBEC26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EC338-37C2-4511-8890-7D2638637E7B}" type="datetimeFigureOut">
              <a:rPr lang="zh-CN" altLang="en-US" smtClean="0"/>
              <a:t>2021/9/22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F38010B-3AC1-4504-A5B0-9E87ECE66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EC82DDD-231A-47F0-86AC-F2ED38C89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3446-6F27-4AA0-A6F9-71A73FE3AB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213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00831DC-D710-436C-8223-9248E754F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B6269F1-ABA6-4EFA-AF21-5DE98D51E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A28B8EE-358F-4901-8EC5-8B791C52F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EC338-37C2-4511-8890-7D2638637E7B}" type="datetimeFigureOut">
              <a:rPr lang="zh-CN" altLang="en-US" smtClean="0"/>
              <a:t>2021/9/22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E60C201-ABAC-4217-9137-FAECA5798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8CC5739-F3D5-47E8-8AB0-6A6B5CE8E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3446-6F27-4AA0-A6F9-71A73FE3AB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3584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B0D5E8D-2B70-42FB-8807-4055F871C7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F96F86B-1D4B-4B97-B04D-1606E54D35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4C87908-D244-435D-BD1B-7205ACD68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EC338-37C2-4511-8890-7D2638637E7B}" type="datetimeFigureOut">
              <a:rPr lang="zh-CN" altLang="en-US" smtClean="0"/>
              <a:t>2021/9/22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904E99-1F58-4658-8758-8656A38F6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5E5225E-BB94-4DE0-B8A1-78A4FD063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3446-6F27-4AA0-A6F9-71A73FE3AB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759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7E83B4-8523-4C02-802D-E9F834362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84C9D9E-5249-4308-9AA0-71A7F575C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0B60A72-4CF1-4854-A408-3D388F8A5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EC338-37C2-4511-8890-7D2638637E7B}" type="datetimeFigureOut">
              <a:rPr lang="zh-CN" altLang="en-US" smtClean="0"/>
              <a:t>2021/9/22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EDC3C2E-4DF5-463B-A0DA-C1BA9EE8D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FEB6DB7-7C78-4BC4-9A76-C5D936BF9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3446-6F27-4AA0-A6F9-71A73FE3AB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1809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C8B2D33-0040-41AA-9E55-0E1E06CFF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A354610-7341-4DA1-9694-2851205AB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BCE344A-7D0E-484D-9AA6-22EADA030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EC338-37C2-4511-8890-7D2638637E7B}" type="datetimeFigureOut">
              <a:rPr lang="zh-CN" altLang="en-US" smtClean="0"/>
              <a:t>2021/9/22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1FB5B49-5071-449B-A398-ABA2A3140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F213684-73B4-4E6B-9934-F2E86F8D9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3446-6F27-4AA0-A6F9-71A73FE3AB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8285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3DA4552-B2CF-4CFC-A3D9-CA814206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8078D36-B30E-4A1B-9F33-4B184D3013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E08770B-810D-4789-8559-51512B60E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BF97985-526A-42E2-88BE-E7512ECDB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EC338-37C2-4511-8890-7D2638637E7B}" type="datetimeFigureOut">
              <a:rPr lang="zh-CN" altLang="en-US" smtClean="0"/>
              <a:t>2021/9/22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A0DF98D-5F56-4319-B801-DFEB7EFF8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30BDCB5-EC89-431E-BBCE-B8AB20CF0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3446-6F27-4AA0-A6F9-71A73FE3AB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5330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AA32B76-12FF-4EDE-9178-8E4119506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8C28717-F631-49E9-A671-50EE32B66A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A6AF5EF-FD36-4444-9BB3-2554C9623A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EEABA35-16BF-4D41-8A69-3E82A777D7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91B37CF-77C2-4AFC-AA1F-16B44D0C96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35B1CFE-6D03-4889-947C-D4D5083CF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EC338-37C2-4511-8890-7D2638637E7B}" type="datetimeFigureOut">
              <a:rPr lang="zh-CN" altLang="en-US" smtClean="0"/>
              <a:t>2021/9/22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460DACD9-4D81-431C-A6E4-712438BD0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1A4D3C0-FA39-429F-AD28-781D23E71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3446-6F27-4AA0-A6F9-71A73FE3AB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8420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0F934AA-5186-45DD-8F84-B13202554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3E1C0EA-0107-49BC-875D-215A0D565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EC338-37C2-4511-8890-7D2638637E7B}" type="datetimeFigureOut">
              <a:rPr lang="zh-CN" altLang="en-US" smtClean="0"/>
              <a:t>2021/9/22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1337943-4BC8-46D9-93DF-042E90AE7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5D52CA7-C46E-4393-A3E8-38827C9E4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3446-6F27-4AA0-A6F9-71A73FE3AB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0088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F53B81F-3FB4-4878-9293-AB81E89E3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EC338-37C2-4511-8890-7D2638637E7B}" type="datetimeFigureOut">
              <a:rPr lang="zh-CN" altLang="en-US" smtClean="0"/>
              <a:t>2021/9/22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414C3C6-A651-4432-AAF0-218D49E41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51ED6EC-A508-41B5-B4A2-89D5E5A79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3446-6F27-4AA0-A6F9-71A73FE3AB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5767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F7824E-802D-4C9E-BF24-E460D4FA4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6DECC38-8142-4815-B567-199CE9C59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EA4C60B-DD5B-4EE4-975C-63B5BF7ACD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FF4C2BB-57CB-422A-BD10-3F016B1D4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EC338-37C2-4511-8890-7D2638637E7B}" type="datetimeFigureOut">
              <a:rPr lang="zh-CN" altLang="en-US" smtClean="0"/>
              <a:t>2021/9/22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593FA75-EA65-4CB2-B328-FE6FC2021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BA2790A-1E59-4087-A097-60388A385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3446-6F27-4AA0-A6F9-71A73FE3AB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1397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E74DC82-A010-49C4-A97B-359D31268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A3CB628-ADAD-40FB-9170-7D69A7E6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C192912-82EA-4D5F-8D44-F70C879B2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40DB719-D5A3-4FF7-924A-DE7242EAC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EC338-37C2-4511-8890-7D2638637E7B}" type="datetimeFigureOut">
              <a:rPr lang="zh-CN" altLang="en-US" smtClean="0"/>
              <a:t>2021/9/22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F369FF6-B0CB-4DE8-A16B-F42344E66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0BAF5F6-ACCE-4689-991E-C213957BC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3446-6F27-4AA0-A6F9-71A73FE3AB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7122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6AAA5B46-9493-4004-AF02-F25E02E4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DFE99EB-E283-4E47-81C2-FFC146A35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900B0A9-4B6B-4C3A-AF5A-417EA05F7B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EC338-37C2-4511-8890-7D2638637E7B}" type="datetimeFigureOut">
              <a:rPr lang="zh-CN" altLang="en-US" smtClean="0"/>
              <a:t>2021/9/22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14B2932-290F-4E48-88BF-A4304DDB97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826D50A-879C-4AD6-A5B3-2B259D5383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33446-6F27-4AA0-A6F9-71A73FE3AB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503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F228FB-372F-474E-9DF0-CC22F710B1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err="1"/>
              <a:t>TMVAMulticlass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405AC16-7847-41AD-9305-DB59EF4AA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09/23/2021</a:t>
            </a:r>
          </a:p>
          <a:p>
            <a:r>
              <a:rPr lang="en-US" altLang="zh-CN" dirty="0" err="1"/>
              <a:t>Jialin</a:t>
            </a:r>
            <a:r>
              <a:rPr lang="en-US" altLang="zh-CN" dirty="0"/>
              <a:t> Li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992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C438E3-A6A8-4BCA-B520-C57B05029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Training method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1F725B1-4802-4FA5-BA09-90AE254A0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dirty="0" err="1"/>
              <a:t>Method:BDTG</a:t>
            </a:r>
            <a:endParaRPr lang="en-US" altLang="zh-CN" sz="2000" dirty="0"/>
          </a:p>
          <a:p>
            <a:r>
              <a:rPr lang="en-US" altLang="zh-CN" sz="2000" dirty="0" err="1"/>
              <a:t>Signal:ttH</a:t>
            </a:r>
            <a:endParaRPr lang="en-US" altLang="zh-CN" sz="2000" dirty="0"/>
          </a:p>
          <a:p>
            <a:r>
              <a:rPr lang="en-US" altLang="zh-CN" sz="2000" dirty="0" err="1"/>
              <a:t>Background:ttZ,ttW,ttbar</a:t>
            </a:r>
            <a:endParaRPr lang="en-US" altLang="zh-CN" sz="2000" dirty="0"/>
          </a:p>
          <a:p>
            <a:r>
              <a:rPr lang="en-US" altLang="zh-CN" sz="2000" dirty="0" err="1"/>
              <a:t>Variables:jets,b-jets,MlepMet</a:t>
            </a:r>
            <a:r>
              <a:rPr lang="en-US" altLang="zh-CN" sz="2000" dirty="0"/>
              <a:t>(</a:t>
            </a:r>
            <a:r>
              <a:rPr lang="it-IT" altLang="zh-CN" sz="2000" dirty="0"/>
              <a:t>sqrt(E^2-Px^2-Py^2-Pz^2)</a:t>
            </a:r>
            <a:r>
              <a:rPr lang="en-US" altLang="zh-CN" sz="2000" dirty="0"/>
              <a:t>)</a:t>
            </a:r>
            <a:endParaRPr lang="zh-CN" altLang="en-US" sz="2000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3BC96F7B-CCA3-4269-9E7E-9743A2F0B5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961" y="3577586"/>
            <a:ext cx="4313509" cy="2915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858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AA78D3-D951-4906-991E-3A19A7FA4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Backup</a:t>
            </a:r>
            <a:endParaRPr lang="zh-CN" altLang="en-US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7C4BBDA3-F64C-4AC5-AE3B-6C36AF47DE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124674"/>
            <a:ext cx="9653047" cy="2717735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8ECE451B-3363-4ABD-B0E5-C328FA603D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166021"/>
            <a:ext cx="2724530" cy="1066949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1078C452-BDEC-4CAA-86A8-323BBA01DF20}"/>
              </a:ext>
            </a:extLst>
          </p:cNvPr>
          <p:cNvSpPr txBox="1"/>
          <p:nvPr/>
        </p:nvSpPr>
        <p:spPr>
          <a:xfrm>
            <a:off x="907330" y="1689541"/>
            <a:ext cx="60944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BDT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48042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AA78D3-D951-4906-991E-3A19A7FA4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BDTG</a:t>
            </a:r>
            <a:endParaRPr lang="zh-CN" altLang="en-US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DF35E4CE-1E9F-498A-B206-E633036485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360" y="1609471"/>
            <a:ext cx="11679280" cy="3639058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66AE098E-62F6-4CB3-8433-D0DB429A1E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358" y="4959588"/>
            <a:ext cx="11622607" cy="1898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14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1305</TotalTime>
  <Words>43</Words>
  <Application>Microsoft Office PowerPoint</Application>
  <PresentationFormat>宽屏</PresentationFormat>
  <Paragraphs>11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8" baseType="lpstr">
      <vt:lpstr>等线</vt:lpstr>
      <vt:lpstr>等线 Light</vt:lpstr>
      <vt:lpstr>Arial</vt:lpstr>
      <vt:lpstr>Office 主题​​</vt:lpstr>
      <vt:lpstr>TMVAMulticlass</vt:lpstr>
      <vt:lpstr>Training method</vt:lpstr>
      <vt:lpstr>Backup</vt:lpstr>
      <vt:lpstr>BDTG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TMVAMulticlass</dc:title>
  <dc:creator>li breeze</dc:creator>
  <cp:lastModifiedBy>li breeze</cp:lastModifiedBy>
  <cp:revision>1</cp:revision>
  <dcterms:created xsi:type="dcterms:W3CDTF">2021-09-22T08:03:31Z</dcterms:created>
  <dcterms:modified xsi:type="dcterms:W3CDTF">2021-09-23T05:49:03Z</dcterms:modified>
</cp:coreProperties>
</file>