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68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43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03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3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4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9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14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29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95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69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5BF3-7F6C-490F-92DA-522E0B0B0DD6}" type="datetimeFigureOut">
              <a:rPr lang="zh-CN" altLang="en-US" smtClean="0"/>
              <a:t>2021/11/30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9112-E8CD-4295-8186-18DEEB7E4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8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epc.ihep.ac.cn/CEPC_CDR_Vol2_Physics-Detector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2869" y="2309923"/>
            <a:ext cx="104745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Study </a:t>
            </a:r>
            <a:r>
              <a:rPr lang="en-US" altLang="zh-CN" dirty="0" err="1" smtClean="0"/>
              <a:t>eekt</a:t>
            </a:r>
            <a:r>
              <a:rPr lang="en-US" altLang="zh-CN" dirty="0" smtClean="0"/>
              <a:t> algorithm. Understand the exact definition of </a:t>
            </a:r>
            <a:r>
              <a:rPr lang="en-US" altLang="zh-CN" dirty="0" err="1" smtClean="0"/>
              <a:t>yij</a:t>
            </a:r>
            <a:r>
              <a:rPr lang="en-US" altLang="zh-CN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Submit jobs with different (3-4) </a:t>
            </a:r>
            <a:r>
              <a:rPr lang="en-US" altLang="zh-CN" dirty="0" err="1" smtClean="0"/>
              <a:t>njet</a:t>
            </a:r>
            <a:r>
              <a:rPr lang="en-US" altLang="zh-CN" dirty="0" smtClean="0"/>
              <a:t> configurations and verify that the results are consistent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Collect information about the CEPC ZH analysis from the other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Find the jet energy limitation of CEPC from experts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82869" y="659422"/>
            <a:ext cx="1066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ITEMS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0985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Jet Energy Limitation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/>
              </a:rPr>
              <a:t>http://cepc.ihep.ac.cn/CEPC_CDR_Vol2_Physics-Detector.pdf</a:t>
            </a:r>
            <a:r>
              <a:rPr lang="en-US" altLang="zh-CN" dirty="0" smtClean="0"/>
              <a:t> : P307 10.2.4 Jets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75313"/>
            <a:ext cx="5227519" cy="338375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46234" y="5988734"/>
            <a:ext cx="10899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A sub-percent level jet energy scale precision and a jet energy resolution of 3–5% for the jet energy range of 20–100 GeV should be achievable.</a:t>
            </a:r>
            <a:endParaRPr lang="zh-CN" altLang="en-US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6198090" y="2983850"/>
            <a:ext cx="502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Gang : No such limitation for energy of jets, but low energy jet should have a bad resolution and will affect the analysis.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491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K</a:t>
            </a:r>
            <a:r>
              <a:rPr lang="en-US" altLang="zh-CN" dirty="0" err="1" smtClean="0"/>
              <a:t>t</a:t>
            </a:r>
            <a:r>
              <a:rPr lang="en-US" altLang="zh-CN" dirty="0" smtClean="0"/>
              <a:t> jet Algorithms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03" y="2930188"/>
            <a:ext cx="3581900" cy="53347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03" y="1615064"/>
            <a:ext cx="3269850" cy="99063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38200" y="2740725"/>
            <a:ext cx="5925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For each pair of particles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, j work out the </a:t>
            </a:r>
            <a:r>
              <a:rPr lang="en-US" altLang="zh-CN" sz="2000" dirty="0" err="1" smtClean="0"/>
              <a:t>kt</a:t>
            </a:r>
            <a:r>
              <a:rPr lang="en-US" altLang="zh-CN" sz="2000" dirty="0" smtClean="0"/>
              <a:t> distance</a:t>
            </a:r>
            <a:endParaRPr lang="zh-CN" altLang="en-US" sz="20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303" y="2520613"/>
            <a:ext cx="1114425" cy="4095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838200" y="3348917"/>
                <a:ext cx="6330462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Repeat the step to find the smallest one among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s until no particles left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48917"/>
                <a:ext cx="6330462" cy="668645"/>
              </a:xfrm>
              <a:prstGeom prst="rect">
                <a:avLst/>
              </a:prstGeom>
              <a:blipFill>
                <a:blip r:embed="rId5"/>
                <a:stretch>
                  <a:fillRect l="-867" t="-3636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8500" y="4119670"/>
            <a:ext cx="4305300" cy="13049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4375209"/>
            <a:ext cx="6028592" cy="44901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6792" y="5456575"/>
            <a:ext cx="4391025" cy="6572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199" y="5531007"/>
            <a:ext cx="5122384" cy="51661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3759" y="1877033"/>
            <a:ext cx="5076825" cy="685800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>
            <a:off x="430222" y="4119147"/>
            <a:ext cx="110607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47099" y="5424595"/>
            <a:ext cx="110607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241233"/>
            <a:ext cx="4695825" cy="40957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4219706" y="6241233"/>
            <a:ext cx="17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Definition of </a:t>
            </a:r>
            <a:r>
              <a:rPr lang="en-US" altLang="zh-CN" dirty="0" err="1" smtClean="0"/>
              <a:t>yij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469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45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137</Words>
  <Application>Microsoft Office PowerPoint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Jet Energy Limitation</vt:lpstr>
      <vt:lpstr>Kt jet Algorithms</vt:lpstr>
      <vt:lpstr>PowerPoint 演示文稿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Windows User</cp:lastModifiedBy>
  <cp:revision>22</cp:revision>
  <dcterms:created xsi:type="dcterms:W3CDTF">2021-11-29T06:14:02Z</dcterms:created>
  <dcterms:modified xsi:type="dcterms:W3CDTF">2021-11-30T03:05:42Z</dcterms:modified>
</cp:coreProperties>
</file>