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43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97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50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25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01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7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681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7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82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39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16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5BB3-F790-42EB-9400-A6539E2AE6CF}" type="datetimeFigureOut">
              <a:rPr lang="zh-CN" altLang="en-US" smtClean="0"/>
              <a:t>2022/2/8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417CF-B3C3-45CF-8C74-90ED4F88F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04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List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Cut optimization with n-1 method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𝑠𝑖𝑔𝑛𝑖𝑓𝑖𝑐𝑎𝑛𝑐𝑒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2(</m:t>
                        </m:r>
                        <m:d>
                          <m:d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𝐿𝑛</m:t>
                        </m:r>
                        <m:d>
                          <m:d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num>
                              <m:den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altLang="zh-CN" sz="1800" dirty="0" smtClean="0"/>
              </a:p>
              <a:p>
                <a:endParaRPr lang="en-US" altLang="zh-CN" dirty="0"/>
              </a:p>
              <a:p>
                <a:r>
                  <a:rPr lang="en-US" altLang="zh-CN" dirty="0" smtClean="0"/>
                  <a:t>Variable to distinguish signal and background</a:t>
                </a:r>
              </a:p>
              <a:p>
                <a:endParaRPr lang="en-US" altLang="zh-CN" dirty="0"/>
              </a:p>
              <a:p>
                <a:r>
                  <a:rPr lang="en-US" altLang="zh-CN" dirty="0" smtClean="0"/>
                  <a:t>Limit with BDT score and Mass of singlet</a:t>
                </a:r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2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21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 </a:t>
            </a:r>
            <a:r>
              <a:rPr lang="en-US" altLang="zh-CN" dirty="0" err="1" smtClean="0"/>
              <a:t>Bkg</a:t>
            </a:r>
            <a:r>
              <a:rPr lang="en-US" altLang="zh-CN" dirty="0" smtClean="0"/>
              <a:t> Distribution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613403" y="1794604"/>
            <a:ext cx="4978506" cy="3796523"/>
            <a:chOff x="639780" y="2216634"/>
            <a:chExt cx="4978506" cy="3796523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780" y="2216634"/>
              <a:ext cx="4978506" cy="3611857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2681655" y="5643825"/>
              <a:ext cx="1362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Background</a:t>
              </a:r>
              <a:endParaRPr lang="zh-CN" altLang="en-US" dirty="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096000" y="1794604"/>
            <a:ext cx="4978506" cy="3796523"/>
            <a:chOff x="6375294" y="2216634"/>
            <a:chExt cx="4978506" cy="379652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5294" y="2216634"/>
              <a:ext cx="4978506" cy="3611857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9085386" y="5643825"/>
              <a:ext cx="814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Signal</a:t>
              </a:r>
              <a:endParaRPr lang="zh-CN" altLang="en-US" dirty="0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99038" y="5864469"/>
            <a:ext cx="6429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Signal has peaks at different mass points</a:t>
            </a:r>
            <a:endParaRPr lang="en-US" altLang="zh-CN" dirty="0"/>
          </a:p>
          <a:p>
            <a:r>
              <a:rPr lang="en-US" altLang="zh-CN" dirty="0" smtClean="0"/>
              <a:t>Background has no obvious features.</a:t>
            </a:r>
          </a:p>
        </p:txBody>
      </p:sp>
    </p:spTree>
    <p:extLst>
      <p:ext uri="{BB962C8B-B14F-4D97-AF65-F5344CB8AC3E}">
        <p14:creationId xmlns:p14="http://schemas.microsoft.com/office/powerpoint/2010/main" val="382322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BDT Approach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67895"/>
            <a:ext cx="4064977" cy="26619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558841" cy="194603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717" y="1929911"/>
            <a:ext cx="569595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1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 Setting</a:t>
            </a:r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46801" y="1838698"/>
            <a:ext cx="3153760" cy="4073263"/>
            <a:chOff x="310409" y="1851743"/>
            <a:chExt cx="3717343" cy="443219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09" y="1851743"/>
              <a:ext cx="3717343" cy="3869256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1584391" y="5882056"/>
              <a:ext cx="1479554" cy="401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Cut Based</a:t>
              </a:r>
              <a:endParaRPr lang="zh-CN" altLang="en-US" dirty="0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174275" y="1846469"/>
            <a:ext cx="3164358" cy="4092982"/>
            <a:chOff x="6616213" y="1858996"/>
            <a:chExt cx="3717344" cy="442208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6213" y="1858996"/>
              <a:ext cx="3717344" cy="385475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8155712" y="5882056"/>
              <a:ext cx="917729" cy="399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BDT</a:t>
              </a:r>
              <a:endParaRPr lang="zh-CN" altLang="en-US" dirty="0"/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160" y="2807310"/>
            <a:ext cx="5470698" cy="396893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838200" y="6216655"/>
            <a:ext cx="317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20GeV signal and background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45" y="137656"/>
            <a:ext cx="4001118" cy="266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8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BDT:</a:t>
            </a:r>
          </a:p>
          <a:p>
            <a:pPr lvl="1"/>
            <a:r>
              <a:rPr lang="en-US" altLang="zh-CN" dirty="0" smtClean="0"/>
              <a:t>Use 30GeV signal to optimize the BDT configuration</a:t>
            </a:r>
          </a:p>
          <a:p>
            <a:pPr lvl="1"/>
            <a:r>
              <a:rPr lang="en-US" altLang="zh-CN" dirty="0" smtClean="0"/>
              <a:t>Include </a:t>
            </a:r>
            <a:r>
              <a:rPr lang="en-US" altLang="zh-CN" dirty="0" err="1" smtClean="0"/>
              <a:t>Ms</a:t>
            </a:r>
            <a:r>
              <a:rPr lang="en-US" altLang="zh-CN" dirty="0" smtClean="0"/>
              <a:t> into the training and set limit on BDT score (10 BDT) </a:t>
            </a:r>
            <a:endParaRPr lang="en-US" altLang="zh-CN" dirty="0"/>
          </a:p>
          <a:p>
            <a:r>
              <a:rPr lang="en-US" altLang="zh-CN" dirty="0" smtClean="0"/>
              <a:t>Systematic Study</a:t>
            </a:r>
          </a:p>
          <a:p>
            <a:pPr lvl="1"/>
            <a:r>
              <a:rPr lang="en-US" altLang="zh-CN" dirty="0" smtClean="0"/>
              <a:t>Statistical uncertainty --</a:t>
            </a:r>
            <a:r>
              <a:rPr lang="en-US" altLang="zh-CN" dirty="0" err="1" smtClean="0"/>
              <a:t>TRExFitter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Fixed background –Ebony Zhang (Zhen gives the </a:t>
            </a:r>
            <a:r>
              <a:rPr lang="en-US" altLang="zh-CN" dirty="0" err="1" smtClean="0"/>
              <a:t>configs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Event selection  --</a:t>
            </a:r>
            <a:r>
              <a:rPr lang="en-US" altLang="zh-CN" dirty="0" err="1" smtClean="0"/>
              <a:t>Xuliang</a:t>
            </a:r>
            <a:r>
              <a:rPr lang="en-US" altLang="zh-CN" dirty="0" smtClean="0"/>
              <a:t> Zhu</a:t>
            </a:r>
          </a:p>
          <a:p>
            <a:pPr lvl="1"/>
            <a:r>
              <a:rPr lang="en-US" altLang="zh-CN" dirty="0" smtClean="0"/>
              <a:t>Flavor tagging –</a:t>
            </a:r>
            <a:r>
              <a:rPr lang="en-US" altLang="zh-CN" dirty="0" err="1" smtClean="0"/>
              <a:t>Elham</a:t>
            </a:r>
            <a:r>
              <a:rPr lang="en-US" altLang="zh-CN" dirty="0" smtClean="0"/>
              <a:t> (reference Yu Bai’s paper)</a:t>
            </a:r>
          </a:p>
          <a:p>
            <a:pPr lvl="1"/>
            <a:r>
              <a:rPr lang="en-US" altLang="zh-CN" dirty="0" smtClean="0"/>
              <a:t>Lepton identification – reference 62 in Yu Bai’s paper</a:t>
            </a:r>
          </a:p>
          <a:p>
            <a:pPr lvl="1"/>
            <a:r>
              <a:rPr lang="en-US" altLang="zh-CN" dirty="0" smtClean="0"/>
              <a:t>Luminosity – </a:t>
            </a:r>
            <a:r>
              <a:rPr lang="en-US" altLang="zh-CN" dirty="0" err="1" smtClean="0"/>
              <a:t>Xuliang</a:t>
            </a:r>
            <a:r>
              <a:rPr lang="en-US" altLang="zh-CN" dirty="0" smtClean="0"/>
              <a:t> Zhu Ref.62 </a:t>
            </a:r>
            <a:r>
              <a:rPr lang="en-US" altLang="zh-CN" dirty="0"/>
              <a:t>in Yu Bai’s </a:t>
            </a:r>
            <a:r>
              <a:rPr lang="en-US" altLang="zh-CN" dirty="0" smtClean="0"/>
              <a:t>paper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4827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114</Words>
  <Application>Microsoft Office PowerPoint</Application>
  <PresentationFormat>宽屏</PresentationFormat>
  <Paragraphs>27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Office 主题​​</vt:lpstr>
      <vt:lpstr>List</vt:lpstr>
      <vt:lpstr>Signal Bkg Distribution</vt:lpstr>
      <vt:lpstr>BDT Approach</vt:lpstr>
      <vt:lpstr>Limit Setting</vt:lpstr>
      <vt:lpstr>Plans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Bkg Distribution</dc:title>
  <dc:creator>Windows User</dc:creator>
  <cp:lastModifiedBy>Windows User</cp:lastModifiedBy>
  <cp:revision>17</cp:revision>
  <dcterms:created xsi:type="dcterms:W3CDTF">2022-02-07T04:39:36Z</dcterms:created>
  <dcterms:modified xsi:type="dcterms:W3CDTF">2022-02-08T04:22:59Z</dcterms:modified>
</cp:coreProperties>
</file>