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36"/>
    <p:restoredTop sz="95775"/>
  </p:normalViewPr>
  <p:slideViewPr>
    <p:cSldViewPr snapToGrid="0" snapToObjects="1">
      <p:cViewPr>
        <p:scale>
          <a:sx n="96" d="100"/>
          <a:sy n="96" d="100"/>
        </p:scale>
        <p:origin x="-224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2ABC81-86F4-B544-89F0-5C8BF0131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A6E9E93-12A8-5344-90FA-A05C1DE48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FDD98E-4C24-D54E-9776-D9BF95E35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D4F85F6-6F59-CD46-A220-9BE9E2EA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72DE29-B989-BD42-B1FB-BD19F4C1D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250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9FAB3F-D2CF-A549-95A9-D163941A3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F6D283F-3929-604A-9320-CBC196328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F378FE-9432-1F44-A808-D9861709B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123CEF-296A-FC49-B03F-C7605F839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F03637-85C9-CE4E-8D8F-1C86A8561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4547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2174461-1EF6-5C4C-89E9-1D9E44D98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3D8EAD1-DE5E-3942-A5E0-E6370CE5F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EFE1D5-2681-B94F-AE9C-B3BC7C013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BC381D-DF21-7D4E-9114-14A93C639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65F5FD-C796-9446-8164-2C350C403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903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49E50-E63E-4F47-B97C-0BF1DD426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8EF597-FC5D-8F4C-A3F7-352E541CE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6AF6BD-668B-FF42-BF57-F9A238B50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275A63-BA9C-2E45-86A6-63A97781C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A56463-BF49-934F-AE44-140350F0A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650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3164E4-D6D5-DF4F-BEC6-C5CE80D98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C13733D-FFAC-8F4B-BE23-D5AC6FC60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2DE076-547C-7F48-AB08-42B0E7A0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24C9FE-2F8B-6946-B249-81EF6A8D2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C003BD-5F11-5C41-9E64-EDE204C4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3441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4E4E96-4292-4944-B0B0-9B06841A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3E0CCE-D9FA-0F42-AE07-7B2A33319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5E72B9E-4F14-1F4B-A1BA-DDDC97C8C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9E98689-87C1-4A47-90F5-E6D58175B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79FF43C-F5AB-BE44-8288-E7C69F9F3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7EB492-3C7A-D74E-9964-F95D07219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8358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519BCB-D738-E64B-8372-D35536CE2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3F9AD2F-D74A-4B41-A052-01913EF9A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900A72A-42A3-4E4E-B40B-11BCD58F8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A0BACD5-62E2-CD43-A3F3-B0BF5D813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E2DE148-CAA9-BA45-BBDC-E8E6B844A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0009033-4DB0-FA46-B989-358F398B2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2022/2/15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ADABF4B-ED3D-0444-AD44-3843D8870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C4F5A44-0DEC-5043-929A-7881DD4E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8650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015B5F-0A87-A04D-AB0A-0A4E3AA05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FBA76B2-C121-9544-9AAD-BD63AEFD7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2022/2/15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368589B-0968-0847-8207-9DD7C36CB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95A71FA-9B69-684C-A99B-FD5191C4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732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4181505-9223-6D48-AD3A-FDD13BFAD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2022/2/15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F3F55FD-E37E-3146-AF62-A3124A5FC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4844F8F-50AF-D04B-9C34-A968D8DF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1328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61191B-0525-5941-AFFC-587BEA578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0E546A-E0EE-8E45-A59A-886C77F78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5C7C43C-CA43-9F4C-B11B-460672062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C696649-7FC5-2642-81CE-A93BF0E06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65994E7-A281-104B-A3FE-8D3B5D139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4FEF005-1EA7-BB4E-AC39-219623AE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0563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6D6C48-C9D6-D146-A710-8FCB5471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51E216B-9024-FE4B-9389-A64192294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A4379B8-D258-FD49-9874-6763D5C2D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27E980E-B776-E840-B443-9D5823F17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22D-C62E-7945-9717-5C0FF4E4050B}" type="datetimeFigureOut">
              <a:rPr kumimoji="1" lang="zh-CN" altLang="en-US" smtClean="0"/>
              <a:t>2022/2/15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C609806-221E-0446-A07E-9194AEDF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1BE1330-1AD5-DC41-9B87-49B5AC6C5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135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95EAA2-D6D2-0C45-89C9-3CB4C2674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F9C4987-385F-D54E-AD8F-3FDD63CEE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1C6979-5502-F74E-B80A-418B3C8F2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7D22D-C62E-7945-9717-5C0FF4E4050B}" type="datetimeFigureOut">
              <a:rPr kumimoji="1" lang="zh-CN" altLang="en-US" smtClean="0"/>
              <a:t>2022/2/15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63BA36-0507-3C4E-AEF6-2C1C62578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822330-F615-7F45-A9FD-4C04AA094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935F6-F9EE-0F4F-A6D1-11AA9DBAD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2059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DAF142-19CA-8F43-8AC9-036CB2661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Fixed background uncertainty</a:t>
            </a:r>
            <a:endParaRPr kumimoji="1"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4AC33A5-F73C-074D-9198-135CAF8F3E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50" y="2743994"/>
            <a:ext cx="5143500" cy="2514600"/>
          </a:xfrm>
          <a:prstGeom prst="rect">
            <a:avLst/>
          </a:prstGeom>
        </p:spPr>
      </p:pic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70373C8-EC90-F34A-9A7C-130BAC18D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252815"/>
            <a:ext cx="5181600" cy="924147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e1e1h_bb, e2e2h_bb -&gt; 5%</a:t>
            </a:r>
          </a:p>
          <a:p>
            <a:r>
              <a:rPr lang="en-US" altLang="zh-CN" dirty="0"/>
              <a:t>The others -&gt; 100%</a:t>
            </a:r>
            <a:endParaRPr lang="zh-CN" altLang="en-US" dirty="0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BEDF92B2-50A5-2C48-913F-4A2AC351FB19}"/>
              </a:ext>
            </a:extLst>
          </p:cNvPr>
          <p:cNvGrpSpPr/>
          <p:nvPr/>
        </p:nvGrpSpPr>
        <p:grpSpPr>
          <a:xfrm>
            <a:off x="6096000" y="1354137"/>
            <a:ext cx="4978506" cy="3796523"/>
            <a:chOff x="639780" y="2216634"/>
            <a:chExt cx="4978506" cy="3796523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2792AB44-6915-1C42-957E-CD1FDA6082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780" y="2216634"/>
              <a:ext cx="4978506" cy="3611857"/>
            </a:xfrm>
            <a:prstGeom prst="rect">
              <a:avLst/>
            </a:prstGeom>
          </p:spPr>
        </p:pic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2F0E3D7D-4C0A-D340-A9A6-57DE579335BE}"/>
                </a:ext>
              </a:extLst>
            </p:cNvPr>
            <p:cNvSpPr txBox="1"/>
            <p:nvPr/>
          </p:nvSpPr>
          <p:spPr>
            <a:xfrm>
              <a:off x="2681655" y="5643825"/>
              <a:ext cx="1362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Background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4503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1BC5E27A-FFB2-1B4F-8D45-E81D74477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Tune: </a:t>
            </a:r>
            <a:r>
              <a:rPr lang="en-US" altLang="zh-CN" dirty="0" err="1"/>
              <a:t>MCstatScale</a:t>
            </a:r>
            <a:endParaRPr lang="zh-CN" altLang="en-US" dirty="0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EBD63E2C-DFD4-B645-8D28-DF3EC71942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24794"/>
            <a:ext cx="8623300" cy="685800"/>
          </a:xfrm>
          <a:prstGeom prst="rect">
            <a:avLst/>
          </a:prstGeom>
        </p:spPr>
      </p:pic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38B8E64-7CEE-4548-B6BB-C11F75514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695123"/>
              </p:ext>
            </p:extLst>
          </p:nvPr>
        </p:nvGraphicFramePr>
        <p:xfrm>
          <a:off x="0" y="2158207"/>
          <a:ext cx="12191998" cy="4739514"/>
        </p:xfrm>
        <a:graphic>
          <a:graphicData uri="http://schemas.openxmlformats.org/drawingml/2006/table">
            <a:tbl>
              <a:tblPr/>
              <a:tblGrid>
                <a:gridCol w="1311447">
                  <a:extLst>
                    <a:ext uri="{9D8B030D-6E8A-4147-A177-3AD203B41FA5}">
                      <a16:colId xmlns:a16="http://schemas.microsoft.com/office/drawing/2014/main" val="1624792185"/>
                    </a:ext>
                  </a:extLst>
                </a:gridCol>
                <a:gridCol w="989141">
                  <a:extLst>
                    <a:ext uri="{9D8B030D-6E8A-4147-A177-3AD203B41FA5}">
                      <a16:colId xmlns:a16="http://schemas.microsoft.com/office/drawing/2014/main" val="2154552391"/>
                    </a:ext>
                  </a:extLst>
                </a:gridCol>
                <a:gridCol w="989141">
                  <a:extLst>
                    <a:ext uri="{9D8B030D-6E8A-4147-A177-3AD203B41FA5}">
                      <a16:colId xmlns:a16="http://schemas.microsoft.com/office/drawing/2014/main" val="1738303539"/>
                    </a:ext>
                  </a:extLst>
                </a:gridCol>
                <a:gridCol w="989141">
                  <a:extLst>
                    <a:ext uri="{9D8B030D-6E8A-4147-A177-3AD203B41FA5}">
                      <a16:colId xmlns:a16="http://schemas.microsoft.com/office/drawing/2014/main" val="717553769"/>
                    </a:ext>
                  </a:extLst>
                </a:gridCol>
                <a:gridCol w="989141">
                  <a:extLst>
                    <a:ext uri="{9D8B030D-6E8A-4147-A177-3AD203B41FA5}">
                      <a16:colId xmlns:a16="http://schemas.microsoft.com/office/drawing/2014/main" val="3030090444"/>
                    </a:ext>
                  </a:extLst>
                </a:gridCol>
                <a:gridCol w="989141">
                  <a:extLst>
                    <a:ext uri="{9D8B030D-6E8A-4147-A177-3AD203B41FA5}">
                      <a16:colId xmlns:a16="http://schemas.microsoft.com/office/drawing/2014/main" val="241717936"/>
                    </a:ext>
                  </a:extLst>
                </a:gridCol>
                <a:gridCol w="989141">
                  <a:extLst>
                    <a:ext uri="{9D8B030D-6E8A-4147-A177-3AD203B41FA5}">
                      <a16:colId xmlns:a16="http://schemas.microsoft.com/office/drawing/2014/main" val="3137075765"/>
                    </a:ext>
                  </a:extLst>
                </a:gridCol>
                <a:gridCol w="989141">
                  <a:extLst>
                    <a:ext uri="{9D8B030D-6E8A-4147-A177-3AD203B41FA5}">
                      <a16:colId xmlns:a16="http://schemas.microsoft.com/office/drawing/2014/main" val="2405966412"/>
                    </a:ext>
                  </a:extLst>
                </a:gridCol>
                <a:gridCol w="989141">
                  <a:extLst>
                    <a:ext uri="{9D8B030D-6E8A-4147-A177-3AD203B41FA5}">
                      <a16:colId xmlns:a16="http://schemas.microsoft.com/office/drawing/2014/main" val="1624945984"/>
                    </a:ext>
                  </a:extLst>
                </a:gridCol>
                <a:gridCol w="989141">
                  <a:extLst>
                    <a:ext uri="{9D8B030D-6E8A-4147-A177-3AD203B41FA5}">
                      <a16:colId xmlns:a16="http://schemas.microsoft.com/office/drawing/2014/main" val="1285889888"/>
                    </a:ext>
                  </a:extLst>
                </a:gridCol>
                <a:gridCol w="989141">
                  <a:extLst>
                    <a:ext uri="{9D8B030D-6E8A-4147-A177-3AD203B41FA5}">
                      <a16:colId xmlns:a16="http://schemas.microsoft.com/office/drawing/2014/main" val="2080636374"/>
                    </a:ext>
                  </a:extLst>
                </a:gridCol>
                <a:gridCol w="989141">
                  <a:extLst>
                    <a:ext uri="{9D8B030D-6E8A-4147-A177-3AD203B41FA5}">
                      <a16:colId xmlns:a16="http://schemas.microsoft.com/office/drawing/2014/main" val="2712900278"/>
                    </a:ext>
                  </a:extLst>
                </a:gridCol>
              </a:tblGrid>
              <a:tr h="236611"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 gridSpan="11">
                  <a:txBody>
                    <a:bodyPr/>
                    <a:lstStyle/>
                    <a:p>
                      <a:r>
                        <a:rPr lang="en" sz="1000" b="1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Fixed background</a:t>
                      </a:r>
                      <a:endParaRPr lang="en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777967"/>
                  </a:ext>
                </a:extLst>
              </a:tr>
              <a:tr h="236611"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40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45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50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55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60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499928"/>
                  </a:ext>
                </a:extLst>
              </a:tr>
              <a:tr h="340489">
                <a:tc>
                  <a:txBody>
                    <a:bodyPr/>
                    <a:lstStyle/>
                    <a:p>
                      <a:r>
                        <a:rPr lang="en" sz="1000" b="1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exp_upperlimit</a:t>
                      </a:r>
                      <a:endParaRPr lang="en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0.0137799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0.00352941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0.00152299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0.000640094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0.000376083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0.000341125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0.00020544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0.000211017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0.000167799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0.000202674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121704"/>
                  </a:ext>
                </a:extLst>
              </a:tr>
              <a:tr h="340489">
                <a:tc>
                  <a:txBody>
                    <a:bodyPr/>
                    <a:lstStyle/>
                    <a:p>
                      <a:r>
                        <a:rPr lang="en" sz="1000" b="1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exp_upperlimit_plus1</a:t>
                      </a:r>
                      <a:endParaRPr lang="en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0.019485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0.00498235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0.00214498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0.000900716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0.000528125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0.0004789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0.000288439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0.000296247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0.00023561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0.000284974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312021"/>
                  </a:ext>
                </a:extLst>
              </a:tr>
              <a:tr h="340489">
                <a:tc>
                  <a:txBody>
                    <a:bodyPr/>
                    <a:lstStyle/>
                    <a:p>
                      <a:r>
                        <a:rPr lang="en" sz="1000" b="1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exp_upperlimit_plus2</a:t>
                      </a:r>
                      <a:endParaRPr lang="en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0.026852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0.00684799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0.00293713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0.00123165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0.000719822</a:t>
                      </a:r>
                      <a:endParaRPr lang="zh-CN" altLang="en-US" sz="1000" dirty="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0.000652408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0.000393006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0.000403617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0.000321105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0.000389368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611450"/>
                  </a:ext>
                </a:extLst>
              </a:tr>
              <a:tr h="340489">
                <a:tc>
                  <a:txBody>
                    <a:bodyPr/>
                    <a:lstStyle/>
                    <a:p>
                      <a:r>
                        <a:rPr lang="en" sz="1000" b="1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exp_upperlimit_minus1</a:t>
                      </a:r>
                      <a:endParaRPr lang="en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0.00992915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0.00254313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0.0010974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0.000461223</a:t>
                      </a:r>
                      <a:endParaRPr lang="zh-CN" altLang="en-US" sz="1000" dirty="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0.000270989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0.000245799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0.000148031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0.000152049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0.000120908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0.000146038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13101"/>
                  </a:ext>
                </a:extLst>
              </a:tr>
              <a:tr h="340489">
                <a:tc>
                  <a:txBody>
                    <a:bodyPr/>
                    <a:lstStyle/>
                    <a:p>
                      <a:r>
                        <a:rPr lang="en" sz="1000" b="1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exp_upperlimit_minus2</a:t>
                      </a:r>
                      <a:endParaRPr lang="en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0.00739601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0.00189432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0.000817428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0.000343555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0.000201853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0.00018309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0.000110265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0.000113258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9.0062E-05</a:t>
                      </a:r>
                      <a:endParaRPr lang="en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0.00010878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926609"/>
                  </a:ext>
                </a:extLst>
              </a:tr>
              <a:tr h="236611"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 gridSpan="11">
                  <a:txBody>
                    <a:bodyPr/>
                    <a:lstStyle/>
                    <a:p>
                      <a:r>
                        <a:rPr lang="e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Original</a:t>
                      </a:r>
                      <a:endParaRPr lang="en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031079"/>
                  </a:ext>
                </a:extLst>
              </a:tr>
              <a:tr h="236611">
                <a:tc>
                  <a:txBody>
                    <a:bodyPr/>
                    <a:lstStyle/>
                    <a:p>
                      <a:br>
                        <a:rPr lang="zh-CN" altLang="en-US" sz="1000">
                          <a:effectLst/>
                          <a:latin typeface="Helvetica" pitchFamily="2" charset="0"/>
                        </a:rPr>
                      </a:br>
                      <a:endParaRPr lang="zh-CN" altLang="en-US" sz="1000">
                        <a:effectLst/>
                        <a:latin typeface="Helvetica" pitchFamily="2" charset="0"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40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45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50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55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60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787817"/>
                  </a:ext>
                </a:extLst>
              </a:tr>
              <a:tr h="340489">
                <a:tc>
                  <a:txBody>
                    <a:bodyPr/>
                    <a:lstStyle/>
                    <a:p>
                      <a:r>
                        <a:rPr lang="en" sz="1000" b="1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exp_upperlimit</a:t>
                      </a:r>
                      <a:endParaRPr lang="en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0.0137982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0.00353138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0.00152366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0.000640323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0.000376318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0.000341508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0.000205684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0.000211258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0.000167986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0.000203028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220673"/>
                  </a:ext>
                </a:extLst>
              </a:tr>
              <a:tr h="340489">
                <a:tc>
                  <a:txBody>
                    <a:bodyPr/>
                    <a:lstStyle/>
                    <a:p>
                      <a:r>
                        <a:rPr lang="en" sz="1000" b="1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exp_upperlimit_plus1</a:t>
                      </a:r>
                      <a:endParaRPr lang="en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0.0195116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0.00498507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0.00214589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0.000901051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0.000528452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0.00047943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0.000288777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0.00029658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0.000235868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0.000285451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996591"/>
                  </a:ext>
                </a:extLst>
              </a:tr>
              <a:tr h="340489">
                <a:tc>
                  <a:txBody>
                    <a:bodyPr/>
                    <a:lstStyle/>
                    <a:p>
                      <a:r>
                        <a:rPr lang="en" sz="1000" b="1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exp_upperlimit_plus2</a:t>
                      </a:r>
                      <a:endParaRPr lang="en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0.0268903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0.00685167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0.00293833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0.00123214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0.000720264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0.000653112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0.000393456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0.000404061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0.000321447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0.000389967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069954"/>
                  </a:ext>
                </a:extLst>
              </a:tr>
              <a:tr h="340489">
                <a:tc>
                  <a:txBody>
                    <a:bodyPr/>
                    <a:lstStyle/>
                    <a:p>
                      <a:r>
                        <a:rPr lang="en" sz="1000" b="1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exp_upperlimit_minus1</a:t>
                      </a:r>
                      <a:endParaRPr lang="en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0.00994234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0.00254456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0.00109788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0.000461388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0.000271158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0.000246075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0.000148207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0.000152223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0.000121043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0.000146293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6677915"/>
                  </a:ext>
                </a:extLst>
              </a:tr>
              <a:tr h="340489">
                <a:tc>
                  <a:txBody>
                    <a:bodyPr/>
                    <a:lstStyle/>
                    <a:p>
                      <a:r>
                        <a:rPr lang="en" sz="1000" b="1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exp_upperlimit_minus2</a:t>
                      </a:r>
                      <a:endParaRPr lang="en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1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0.00740583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0.00189538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0.000817786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0.000343678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0.000201979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0.000183296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0.000110396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0.000113388</a:t>
                      </a:r>
                      <a:endParaRPr lang="zh-CN" altLang="en-US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 sz="100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9.01623Ee-05</a:t>
                      </a:r>
                      <a:endParaRPr lang="en" sz="100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0.00010897</a:t>
                      </a:r>
                      <a:endParaRPr lang="zh-CN" altLang="en-US" sz="1000" dirty="0">
                        <a:effectLst/>
                      </a:endParaRPr>
                    </a:p>
                  </a:txBody>
                  <a:tcPr marL="14428" marR="14428" marT="14428" marB="144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472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74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2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29" name="Group 74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1" name="Rectangle 76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2" name="Group 78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Isosceles Triangle 80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A04896D5-04B5-3141-9ADF-3D0A40C1CC4E}"/>
              </a:ext>
            </a:extLst>
          </p:cNvPr>
          <p:cNvGrpSpPr/>
          <p:nvPr/>
        </p:nvGrpSpPr>
        <p:grpSpPr>
          <a:xfrm>
            <a:off x="3867390" y="1898234"/>
            <a:ext cx="3153760" cy="4073263"/>
            <a:chOff x="310409" y="1851743"/>
            <a:chExt cx="3717343" cy="4432190"/>
          </a:xfrm>
        </p:grpSpPr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37959B48-93E5-5D46-AA1B-D521B9446B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409" y="1851743"/>
              <a:ext cx="3717343" cy="3869256"/>
            </a:xfrm>
            <a:prstGeom prst="rect">
              <a:avLst/>
            </a:prstGeom>
          </p:spPr>
        </p:pic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0E75D793-BFEE-C748-B249-A7E444DA42FE}"/>
                </a:ext>
              </a:extLst>
            </p:cNvPr>
            <p:cNvSpPr txBox="1"/>
            <p:nvPr/>
          </p:nvSpPr>
          <p:spPr>
            <a:xfrm>
              <a:off x="1584391" y="5882056"/>
              <a:ext cx="1479554" cy="401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Cut Based</a:t>
              </a:r>
              <a:endParaRPr lang="zh-CN" altLang="en-US" dirty="0"/>
            </a:p>
          </p:txBody>
        </p:sp>
      </p:grpSp>
      <p:pic>
        <p:nvPicPr>
          <p:cNvPr id="9" name="图片 8" descr="图表, 直方图&#10;&#10;描述已自动生成">
            <a:extLst>
              <a:ext uri="{FF2B5EF4-FFF2-40B4-BE49-F238E27FC236}">
                <a16:creationId xmlns:a16="http://schemas.microsoft.com/office/drawing/2014/main" id="{451D0D30-EAF3-9742-866B-D1B9535CCC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334" y="1723738"/>
            <a:ext cx="3549511" cy="4002133"/>
          </a:xfrm>
          <a:prstGeom prst="rect">
            <a:avLst/>
          </a:prstGeom>
        </p:spPr>
      </p:pic>
      <p:sp>
        <p:nvSpPr>
          <p:cNvPr id="30" name="文本框 29">
            <a:extLst>
              <a:ext uri="{FF2B5EF4-FFF2-40B4-BE49-F238E27FC236}">
                <a16:creationId xmlns:a16="http://schemas.microsoft.com/office/drawing/2014/main" id="{E8B44083-445E-DF4F-A856-205D8185C758}"/>
              </a:ext>
            </a:extLst>
          </p:cNvPr>
          <p:cNvSpPr txBox="1"/>
          <p:nvPr/>
        </p:nvSpPr>
        <p:spPr>
          <a:xfrm>
            <a:off x="838200" y="6216655"/>
            <a:ext cx="3179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20GeV signal and background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871AFED-774D-1044-9FF9-B4D15E5CFBA6}"/>
              </a:ext>
            </a:extLst>
          </p:cNvPr>
          <p:cNvSpPr txBox="1"/>
          <p:nvPr/>
        </p:nvSpPr>
        <p:spPr>
          <a:xfrm>
            <a:off x="670705" y="1109014"/>
            <a:ext cx="287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With fixed background</a:t>
            </a:r>
            <a:endParaRPr kumimoji="1"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AC41DC6-F3E0-D746-9538-FB73B0D13B65}"/>
              </a:ext>
            </a:extLst>
          </p:cNvPr>
          <p:cNvSpPr txBox="1"/>
          <p:nvPr/>
        </p:nvSpPr>
        <p:spPr>
          <a:xfrm>
            <a:off x="4364182" y="1109014"/>
            <a:ext cx="2466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original</a:t>
            </a:r>
            <a:endParaRPr kumimoji="1" lang="zh-CN" altLang="en-US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92490CDC-A38B-954C-A8ED-4BDB161E8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225" y="3501741"/>
            <a:ext cx="3263138" cy="318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>
            <a:extLst>
              <a:ext uri="{FF2B5EF4-FFF2-40B4-BE49-F238E27FC236}">
                <a16:creationId xmlns:a16="http://schemas.microsoft.com/office/drawing/2014/main" id="{3337A4A3-5C96-F94B-A177-01FE39829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225" y="130164"/>
            <a:ext cx="3263137" cy="318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224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217</Words>
  <Application>Microsoft Macintosh PowerPoint</Application>
  <PresentationFormat>宽屏</PresentationFormat>
  <Paragraphs>157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等线</vt:lpstr>
      <vt:lpstr>等线 Light</vt:lpstr>
      <vt:lpstr>Arial</vt:lpstr>
      <vt:lpstr>Helvetica</vt:lpstr>
      <vt:lpstr>Helvetica Neue</vt:lpstr>
      <vt:lpstr>Menlo</vt:lpstr>
      <vt:lpstr>Office 主题​​</vt:lpstr>
      <vt:lpstr>Fixed background uncertainty</vt:lpstr>
      <vt:lpstr>Tune: MCstatScale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Fixed background uncertainty</dc:title>
  <dc:creator>Zhang, Yuwen</dc:creator>
  <cp:lastModifiedBy>Zhang, Yuwen</cp:lastModifiedBy>
  <cp:revision>9</cp:revision>
  <dcterms:created xsi:type="dcterms:W3CDTF">2022-02-15T02:04:32Z</dcterms:created>
  <dcterms:modified xsi:type="dcterms:W3CDTF">2022-02-15T04:20:22Z</dcterms:modified>
</cp:coreProperties>
</file>