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A783-F369-4787-AF64-B627FB6E00F7}" type="datetimeFigureOut">
              <a:rPr lang="zh-CN" altLang="en-US" smtClean="0"/>
              <a:t>2022/2/22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D355-6D0B-4298-AADE-AD6F377F7D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2615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A783-F369-4787-AF64-B627FB6E00F7}" type="datetimeFigureOut">
              <a:rPr lang="zh-CN" altLang="en-US" smtClean="0"/>
              <a:t>2022/2/22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D355-6D0B-4298-AADE-AD6F377F7D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1577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A783-F369-4787-AF64-B627FB6E00F7}" type="datetimeFigureOut">
              <a:rPr lang="zh-CN" altLang="en-US" smtClean="0"/>
              <a:t>2022/2/22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D355-6D0B-4298-AADE-AD6F377F7D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2786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A783-F369-4787-AF64-B627FB6E00F7}" type="datetimeFigureOut">
              <a:rPr lang="zh-CN" altLang="en-US" smtClean="0"/>
              <a:t>2022/2/22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D355-6D0B-4298-AADE-AD6F377F7D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392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A783-F369-4787-AF64-B627FB6E00F7}" type="datetimeFigureOut">
              <a:rPr lang="zh-CN" altLang="en-US" smtClean="0"/>
              <a:t>2022/2/22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D355-6D0B-4298-AADE-AD6F377F7D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0952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A783-F369-4787-AF64-B627FB6E00F7}" type="datetimeFigureOut">
              <a:rPr lang="zh-CN" altLang="en-US" smtClean="0"/>
              <a:t>2022/2/22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D355-6D0B-4298-AADE-AD6F377F7D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2516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A783-F369-4787-AF64-B627FB6E00F7}" type="datetimeFigureOut">
              <a:rPr lang="zh-CN" altLang="en-US" smtClean="0"/>
              <a:t>2022/2/22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D355-6D0B-4298-AADE-AD6F377F7D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4432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A783-F369-4787-AF64-B627FB6E00F7}" type="datetimeFigureOut">
              <a:rPr lang="zh-CN" altLang="en-US" smtClean="0"/>
              <a:t>2022/2/22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D355-6D0B-4298-AADE-AD6F377F7D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959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A783-F369-4787-AF64-B627FB6E00F7}" type="datetimeFigureOut">
              <a:rPr lang="zh-CN" altLang="en-US" smtClean="0"/>
              <a:t>2022/2/22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D355-6D0B-4298-AADE-AD6F377F7D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0121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A783-F369-4787-AF64-B627FB6E00F7}" type="datetimeFigureOut">
              <a:rPr lang="zh-CN" altLang="en-US" smtClean="0"/>
              <a:t>2022/2/22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D355-6D0B-4298-AADE-AD6F377F7D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482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A783-F369-4787-AF64-B627FB6E00F7}" type="datetimeFigureOut">
              <a:rPr lang="zh-CN" altLang="en-US" smtClean="0"/>
              <a:t>2022/2/22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D355-6D0B-4298-AADE-AD6F377F7D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9349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2A783-F369-4787-AF64-B627FB6E00F7}" type="datetimeFigureOut">
              <a:rPr lang="zh-CN" altLang="en-US" smtClean="0"/>
              <a:t>2022/2/22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8D355-6D0B-4298-AADE-AD6F377F7D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7611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Plans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4431" y="1904755"/>
            <a:ext cx="113538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Check the lepton selection efficiency with Gang or Bai Yu –Zhen </a:t>
            </a:r>
          </a:p>
          <a:p>
            <a:pPr lvl="1"/>
            <a:r>
              <a:rPr lang="en-US" altLang="zh-CN" dirty="0" smtClean="0"/>
              <a:t>–</a:t>
            </a:r>
            <a:r>
              <a:rPr lang="en-US" altLang="zh-CN" dirty="0" smtClean="0">
                <a:solidFill>
                  <a:srgbClr val="FF0000"/>
                </a:solidFill>
              </a:rPr>
              <a:t>We are using the same lepton selection method, so we can ref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Check the number of fixed background uncertainty from Bai Yu –Zhen </a:t>
            </a:r>
          </a:p>
          <a:p>
            <a:pPr lvl="1"/>
            <a:r>
              <a:rPr lang="en-US" altLang="zh-CN" dirty="0" smtClean="0"/>
              <a:t>--</a:t>
            </a:r>
            <a:r>
              <a:rPr lang="en-US" altLang="zh-CN" dirty="0" smtClean="0">
                <a:solidFill>
                  <a:srgbClr val="FF0000"/>
                </a:solidFill>
              </a:rPr>
              <a:t>Conservatively use 5% and 100%</a:t>
            </a:r>
          </a:p>
          <a:p>
            <a:r>
              <a:rPr lang="en-US" altLang="zh-CN" dirty="0" smtClean="0"/>
              <a:t>Definition of jet energy resolution –</a:t>
            </a:r>
            <a:r>
              <a:rPr lang="en-US" altLang="zh-CN" dirty="0" err="1" smtClean="0"/>
              <a:t>Xuliang</a:t>
            </a:r>
            <a:r>
              <a:rPr lang="en-US" altLang="zh-CN" dirty="0" smtClean="0"/>
              <a:t> Zhu</a:t>
            </a:r>
          </a:p>
          <a:p>
            <a:r>
              <a:rPr lang="en-US" altLang="zh-CN" dirty="0" smtClean="0"/>
              <a:t>Add the band from </a:t>
            </a:r>
            <a:r>
              <a:rPr lang="en-US" altLang="zh-CN" dirty="0" err="1" smtClean="0"/>
              <a:t>Yanda</a:t>
            </a:r>
            <a:r>
              <a:rPr lang="en-US" altLang="zh-CN" dirty="0" smtClean="0"/>
              <a:t> in the limit plot –Zhen</a:t>
            </a:r>
          </a:p>
          <a:p>
            <a:pPr lvl="1"/>
            <a:r>
              <a:rPr lang="en-US" altLang="zh-CN" dirty="0" smtClean="0"/>
              <a:t>--</a:t>
            </a:r>
            <a:r>
              <a:rPr lang="en-US" altLang="zh-CN" dirty="0" smtClean="0">
                <a:solidFill>
                  <a:srgbClr val="FF0000"/>
                </a:solidFill>
              </a:rPr>
              <a:t>Done</a:t>
            </a:r>
          </a:p>
          <a:p>
            <a:r>
              <a:rPr lang="en-US" altLang="zh-CN" dirty="0" smtClean="0"/>
              <a:t>Luminosity uncertainty –</a:t>
            </a:r>
            <a:r>
              <a:rPr lang="en-US" altLang="zh-CN" dirty="0" err="1" smtClean="0"/>
              <a:t>Ke</a:t>
            </a:r>
            <a:r>
              <a:rPr lang="en-US" altLang="zh-CN" dirty="0" smtClean="0"/>
              <a:t> Li </a:t>
            </a:r>
          </a:p>
          <a:p>
            <a:pPr lvl="1"/>
            <a:r>
              <a:rPr lang="en-US" altLang="zh-CN" dirty="0" smtClean="0"/>
              <a:t>–</a:t>
            </a:r>
            <a:r>
              <a:rPr lang="en-US" altLang="zh-CN" dirty="0" smtClean="0">
                <a:solidFill>
                  <a:srgbClr val="FF0000"/>
                </a:solidFill>
              </a:rPr>
              <a:t>could be ignored</a:t>
            </a:r>
          </a:p>
          <a:p>
            <a:r>
              <a:rPr lang="en-US" altLang="zh-CN" dirty="0" smtClean="0"/>
              <a:t>Check with Gang how to get uncertainty from the flavor tagging—Zhen </a:t>
            </a:r>
          </a:p>
          <a:p>
            <a:pPr lvl="1"/>
            <a:r>
              <a:rPr lang="en-US" altLang="zh-CN" dirty="0" smtClean="0"/>
              <a:t>–</a:t>
            </a:r>
            <a:r>
              <a:rPr lang="en-US" altLang="zh-CN" dirty="0" smtClean="0">
                <a:solidFill>
                  <a:srgbClr val="FF0000"/>
                </a:solidFill>
              </a:rPr>
              <a:t>Find a control region and estimate the statistical uncertainty of the selected sample</a:t>
            </a:r>
          </a:p>
          <a:p>
            <a:r>
              <a:rPr lang="en-US" altLang="zh-CN" dirty="0" smtClean="0"/>
              <a:t>Check the systematic table from </a:t>
            </a:r>
            <a:r>
              <a:rPr lang="en-US" altLang="zh-CN" dirty="0" err="1" smtClean="0"/>
              <a:t>TRExFitter</a:t>
            </a:r>
            <a:r>
              <a:rPr lang="en-US" altLang="zh-CN" dirty="0" smtClean="0"/>
              <a:t> –</a:t>
            </a:r>
            <a:r>
              <a:rPr lang="en-US" altLang="zh-CN" dirty="0" err="1" smtClean="0"/>
              <a:t>Xuliang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--</a:t>
            </a:r>
            <a:r>
              <a:rPr lang="en-US" altLang="zh-CN" dirty="0" smtClean="0">
                <a:solidFill>
                  <a:srgbClr val="FF0000"/>
                </a:solidFill>
              </a:rPr>
              <a:t>Ebony is investigating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2394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Current Result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91733"/>
            <a:ext cx="7371404" cy="5366267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7140820" y="1690688"/>
            <a:ext cx="49661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Uncertainties included:</a:t>
            </a:r>
          </a:p>
          <a:p>
            <a:endParaRPr lang="en-US" altLang="zh-CN" dirty="0"/>
          </a:p>
          <a:p>
            <a:r>
              <a:rPr lang="en-US" altLang="zh-CN" dirty="0" smtClean="0"/>
              <a:t>Statistical --</a:t>
            </a:r>
            <a:r>
              <a:rPr lang="en-US" altLang="zh-CN" dirty="0" err="1" smtClean="0"/>
              <a:t>TRExFitter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Fixed parameters (event yield</a:t>
            </a:r>
            <a:r>
              <a:rPr lang="en-US" altLang="zh-CN" dirty="0" smtClean="0"/>
              <a:t>) --Ebony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Uncertainties needed to be included:</a:t>
            </a:r>
          </a:p>
          <a:p>
            <a:endParaRPr lang="en-US" altLang="zh-CN" dirty="0"/>
          </a:p>
          <a:p>
            <a:r>
              <a:rPr lang="en-US" altLang="zh-CN" dirty="0" smtClean="0"/>
              <a:t>Jet energy </a:t>
            </a:r>
            <a:r>
              <a:rPr lang="en-US" altLang="zh-CN" dirty="0" smtClean="0"/>
              <a:t>resolution –</a:t>
            </a:r>
            <a:r>
              <a:rPr lang="en-US" altLang="zh-CN" dirty="0" err="1" smtClean="0"/>
              <a:t>Xuliang</a:t>
            </a:r>
            <a:r>
              <a:rPr lang="en-US" altLang="zh-CN" dirty="0" smtClean="0"/>
              <a:t> 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Flavor </a:t>
            </a:r>
            <a:r>
              <a:rPr lang="en-US" altLang="zh-CN" dirty="0" smtClean="0"/>
              <a:t>Tagging --</a:t>
            </a:r>
            <a:r>
              <a:rPr lang="en-US" altLang="zh-CN" dirty="0" err="1" smtClean="0"/>
              <a:t>Elham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28103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ITEMS to be done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Systematic terms </a:t>
            </a:r>
          </a:p>
          <a:p>
            <a:pPr lvl="1"/>
            <a:r>
              <a:rPr lang="en-US" altLang="zh-CN" dirty="0" smtClean="0"/>
              <a:t>--Jet energy resolution</a:t>
            </a:r>
          </a:p>
          <a:p>
            <a:pPr lvl="1"/>
            <a:r>
              <a:rPr lang="en-US" altLang="zh-CN" dirty="0" smtClean="0"/>
              <a:t>--Flavor tagging</a:t>
            </a:r>
          </a:p>
          <a:p>
            <a:pPr lvl="1"/>
            <a:r>
              <a:rPr lang="en-US" altLang="zh-CN" dirty="0" smtClean="0"/>
              <a:t>--</a:t>
            </a:r>
            <a:r>
              <a:rPr lang="en-US" altLang="zh-CN" dirty="0" smtClean="0"/>
              <a:t>(Theory uncertainty?) –</a:t>
            </a:r>
            <a:r>
              <a:rPr lang="en-US" altLang="zh-CN" dirty="0" err="1" smtClean="0"/>
              <a:t>Yanda</a:t>
            </a:r>
            <a:r>
              <a:rPr lang="en-US" altLang="zh-CN" dirty="0" smtClean="0"/>
              <a:t> 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Paper draft writing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12601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168</Words>
  <Application>Microsoft Office PowerPoint</Application>
  <PresentationFormat>宽屏</PresentationFormat>
  <Paragraphs>33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7" baseType="lpstr">
      <vt:lpstr>等线</vt:lpstr>
      <vt:lpstr>等线 Light</vt:lpstr>
      <vt:lpstr>Arial</vt:lpstr>
      <vt:lpstr>Office 主题​​</vt:lpstr>
      <vt:lpstr>Plans</vt:lpstr>
      <vt:lpstr>Current Result</vt:lpstr>
      <vt:lpstr>ITEMS to be done</vt:lpstr>
    </vt:vector>
  </TitlesOfParts>
  <Company>P R 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ITEMS</dc:title>
  <dc:creator>Windows User</dc:creator>
  <cp:lastModifiedBy>Windows User</cp:lastModifiedBy>
  <cp:revision>10</cp:revision>
  <dcterms:created xsi:type="dcterms:W3CDTF">2022-02-21T04:20:48Z</dcterms:created>
  <dcterms:modified xsi:type="dcterms:W3CDTF">2022-02-22T02:58:40Z</dcterms:modified>
</cp:coreProperties>
</file>