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C652-BB5D-4D7D-A0F1-77584CF980B5}" type="datetimeFigureOut">
              <a:rPr lang="zh-CN" altLang="en-US" smtClean="0"/>
              <a:t>2022/3/1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CC0A-ABCC-4228-B2C8-94858C8433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2742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C652-BB5D-4D7D-A0F1-77584CF980B5}" type="datetimeFigureOut">
              <a:rPr lang="zh-CN" altLang="en-US" smtClean="0"/>
              <a:t>2022/3/1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CC0A-ABCC-4228-B2C8-94858C8433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586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C652-BB5D-4D7D-A0F1-77584CF980B5}" type="datetimeFigureOut">
              <a:rPr lang="zh-CN" altLang="en-US" smtClean="0"/>
              <a:t>2022/3/1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CC0A-ABCC-4228-B2C8-94858C8433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9322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C652-BB5D-4D7D-A0F1-77584CF980B5}" type="datetimeFigureOut">
              <a:rPr lang="zh-CN" altLang="en-US" smtClean="0"/>
              <a:t>2022/3/1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CC0A-ABCC-4228-B2C8-94858C8433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5214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C652-BB5D-4D7D-A0F1-77584CF980B5}" type="datetimeFigureOut">
              <a:rPr lang="zh-CN" altLang="en-US" smtClean="0"/>
              <a:t>2022/3/1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CC0A-ABCC-4228-B2C8-94858C8433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5133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C652-BB5D-4D7D-A0F1-77584CF980B5}" type="datetimeFigureOut">
              <a:rPr lang="zh-CN" altLang="en-US" smtClean="0"/>
              <a:t>2022/3/1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CC0A-ABCC-4228-B2C8-94858C8433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452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C652-BB5D-4D7D-A0F1-77584CF980B5}" type="datetimeFigureOut">
              <a:rPr lang="zh-CN" altLang="en-US" smtClean="0"/>
              <a:t>2022/3/1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CC0A-ABCC-4228-B2C8-94858C8433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672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C652-BB5D-4D7D-A0F1-77584CF980B5}" type="datetimeFigureOut">
              <a:rPr lang="zh-CN" altLang="en-US" smtClean="0"/>
              <a:t>2022/3/1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CC0A-ABCC-4228-B2C8-94858C8433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7127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C652-BB5D-4D7D-A0F1-77584CF980B5}" type="datetimeFigureOut">
              <a:rPr lang="zh-CN" altLang="en-US" smtClean="0"/>
              <a:t>2022/3/1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CC0A-ABCC-4228-B2C8-94858C8433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108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C652-BB5D-4D7D-A0F1-77584CF980B5}" type="datetimeFigureOut">
              <a:rPr lang="zh-CN" altLang="en-US" smtClean="0"/>
              <a:t>2022/3/1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CC0A-ABCC-4228-B2C8-94858C8433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4773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C652-BB5D-4D7D-A0F1-77584CF980B5}" type="datetimeFigureOut">
              <a:rPr lang="zh-CN" altLang="en-US" smtClean="0"/>
              <a:t>2022/3/1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CC0A-ABCC-4228-B2C8-94858C8433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761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8C652-BB5D-4D7D-A0F1-77584CF980B5}" type="datetimeFigureOut">
              <a:rPr lang="zh-CN" altLang="en-US" smtClean="0"/>
              <a:t>2022/3/1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1CC0A-ABCC-4228-B2C8-94858C8433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036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opscience.iop.org/article/10.1088/1748-0221/16/07/P07037/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ITEMS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5492" y="1690688"/>
            <a:ext cx="8332177" cy="482413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Lepton </a:t>
            </a:r>
            <a:r>
              <a:rPr lang="en-US" altLang="zh-CN" dirty="0"/>
              <a:t>i</a:t>
            </a:r>
            <a:r>
              <a:rPr lang="en-US" altLang="zh-CN" dirty="0" smtClean="0"/>
              <a:t>dentification systematics   </a:t>
            </a:r>
          </a:p>
          <a:p>
            <a:pPr lvl="1"/>
            <a:r>
              <a:rPr lang="en-US" altLang="zh-CN" dirty="0" smtClean="0"/>
              <a:t>- Talked with </a:t>
            </a:r>
            <a:r>
              <a:rPr lang="en-US" altLang="zh-CN" dirty="0" err="1" smtClean="0"/>
              <a:t>Manqi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Ruan</a:t>
            </a:r>
            <a:r>
              <a:rPr lang="en-US" altLang="zh-CN" dirty="0" smtClean="0"/>
              <a:t> and Dan Yu. Can ref that paper, also small could be ignored.</a:t>
            </a:r>
          </a:p>
          <a:p>
            <a:endParaRPr lang="en-US" altLang="zh-CN" dirty="0"/>
          </a:p>
          <a:p>
            <a:r>
              <a:rPr lang="en-US" altLang="zh-CN" dirty="0" smtClean="0"/>
              <a:t>Jet energy resolution </a:t>
            </a:r>
          </a:p>
          <a:p>
            <a:pPr lvl="1"/>
            <a:r>
              <a:rPr lang="en-US" altLang="zh-CN" dirty="0" smtClean="0"/>
              <a:t>-Talked with </a:t>
            </a:r>
            <a:r>
              <a:rPr lang="en-US" altLang="zh-CN" dirty="0" err="1" smtClean="0"/>
              <a:t>Manqi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Ruan</a:t>
            </a:r>
            <a:r>
              <a:rPr lang="en-US" altLang="zh-CN" dirty="0" smtClean="0"/>
              <a:t> and Dan Yu. </a:t>
            </a:r>
            <a:r>
              <a:rPr lang="en-US" altLang="zh-CN" dirty="0" smtClean="0">
                <a:hlinkClick r:id="rId2"/>
              </a:rPr>
              <a:t>https://iopscience.iop.org/article/10.1088/1748-0221/16/07/P07037/pdf</a:t>
            </a:r>
            <a:r>
              <a:rPr lang="en-US" altLang="zh-CN" dirty="0" smtClean="0"/>
              <a:t> </a:t>
            </a:r>
            <a:endParaRPr lang="en-US" altLang="zh-CN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8571" y="3565001"/>
            <a:ext cx="3037653" cy="294981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5062" y="521929"/>
            <a:ext cx="2961162" cy="2810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837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Jet Energy Resolution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56" y="1541218"/>
            <a:ext cx="3682383" cy="357590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1" t="10641" r="2082" b="2436"/>
          <a:stretch/>
        </p:blipFill>
        <p:spPr>
          <a:xfrm>
            <a:off x="4914900" y="1541218"/>
            <a:ext cx="5026308" cy="3575904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838200" y="5328137"/>
            <a:ext cx="75320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We extracted the points in the figure at got a fitted line.</a:t>
            </a:r>
          </a:p>
          <a:p>
            <a:endParaRPr lang="en-US" altLang="zh-CN" dirty="0"/>
          </a:p>
          <a:p>
            <a:r>
              <a:rPr lang="en-US" altLang="zh-CN" dirty="0" smtClean="0"/>
              <a:t>Vary each jet’s energy with a Gaussian distribution with the corresponding resolution</a:t>
            </a:r>
          </a:p>
        </p:txBody>
      </p:sp>
    </p:spTree>
    <p:extLst>
      <p:ext uri="{BB962C8B-B14F-4D97-AF65-F5344CB8AC3E}">
        <p14:creationId xmlns:p14="http://schemas.microsoft.com/office/powerpoint/2010/main" val="3145220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Jet Energy Resolution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Created a new </a:t>
            </a:r>
            <a:r>
              <a:rPr lang="en-US" altLang="zh-CN" dirty="0" err="1" smtClean="0"/>
              <a:t>ntuple</a:t>
            </a:r>
            <a:r>
              <a:rPr lang="en-US" altLang="zh-CN" dirty="0" smtClean="0"/>
              <a:t> and redo all the cut based and BDT analysis.</a:t>
            </a:r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34482"/>
            <a:ext cx="5717060" cy="4147671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858000" y="2857500"/>
            <a:ext cx="48357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Systematics included for now:</a:t>
            </a:r>
          </a:p>
          <a:p>
            <a:endParaRPr lang="en-US" altLang="zh-CN" dirty="0"/>
          </a:p>
          <a:p>
            <a:r>
              <a:rPr lang="en-US" altLang="zh-CN" dirty="0" smtClean="0"/>
              <a:t>Flavor tagging : 1%</a:t>
            </a:r>
          </a:p>
          <a:p>
            <a:endParaRPr lang="en-US" altLang="zh-CN" dirty="0"/>
          </a:p>
          <a:p>
            <a:r>
              <a:rPr lang="en-US" altLang="zh-CN" dirty="0" smtClean="0"/>
              <a:t>Event yields : 5% for </a:t>
            </a:r>
            <a:r>
              <a:rPr lang="en-US" altLang="zh-CN" dirty="0" err="1" smtClean="0"/>
              <a:t>ZH_bb</a:t>
            </a:r>
            <a:r>
              <a:rPr lang="en-US" altLang="zh-CN" dirty="0" smtClean="0"/>
              <a:t> &amp; 100% for others</a:t>
            </a:r>
          </a:p>
          <a:p>
            <a:endParaRPr lang="en-US" altLang="zh-CN" dirty="0"/>
          </a:p>
          <a:p>
            <a:r>
              <a:rPr lang="en-US" altLang="zh-CN" dirty="0" smtClean="0"/>
              <a:t>Jet energy resolution : fluctuate with </a:t>
            </a:r>
            <a:r>
              <a:rPr lang="en-US" altLang="zh-CN" dirty="0" err="1" smtClean="0"/>
              <a:t>gaussion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706454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113</Words>
  <Application>Microsoft Office PowerPoint</Application>
  <PresentationFormat>宽屏</PresentationFormat>
  <Paragraphs>19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7" baseType="lpstr">
      <vt:lpstr>等线</vt:lpstr>
      <vt:lpstr>等线 Light</vt:lpstr>
      <vt:lpstr>Arial</vt:lpstr>
      <vt:lpstr>Office 主题​​</vt:lpstr>
      <vt:lpstr>ITEMS</vt:lpstr>
      <vt:lpstr>Jet Energy Resolution</vt:lpstr>
      <vt:lpstr>Jet Energy Resolution</vt:lpstr>
    </vt:vector>
  </TitlesOfParts>
  <Company>P R 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User</dc:creator>
  <cp:lastModifiedBy>Windows User</cp:lastModifiedBy>
  <cp:revision>7</cp:revision>
  <dcterms:created xsi:type="dcterms:W3CDTF">2022-02-28T13:34:06Z</dcterms:created>
  <dcterms:modified xsi:type="dcterms:W3CDTF">2022-03-01T02:59:29Z</dcterms:modified>
</cp:coreProperties>
</file>