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391"/>
    <a:srgbClr val="B0B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216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CA4AE-87FD-7842-9C12-76C39DF7DDA5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B7D8843-026F-724F-B264-C7E5EB7A5BAB}">
      <dgm:prSet phldrT="[Text]"/>
      <dgm:spPr/>
      <dgm:t>
        <a:bodyPr/>
        <a:lstStyle/>
        <a:p>
          <a:r>
            <a:rPr lang="en-US" dirty="0" err="1"/>
            <a:t>ArborPFOs</a:t>
          </a:r>
          <a:endParaRPr lang="en-US" dirty="0"/>
        </a:p>
      </dgm:t>
    </dgm:pt>
    <dgm:pt modelId="{45320B14-1772-3F4A-B1F5-B009A9BE3A3E}" type="parTrans" cxnId="{64BAF4F7-B080-334D-AEAA-399DB6C3B02A}">
      <dgm:prSet/>
      <dgm:spPr/>
      <dgm:t>
        <a:bodyPr/>
        <a:lstStyle/>
        <a:p>
          <a:endParaRPr lang="en-US"/>
        </a:p>
      </dgm:t>
    </dgm:pt>
    <dgm:pt modelId="{EC2CAC74-34C4-EB4A-AF02-DEAA3115F33F}" type="sibTrans" cxnId="{64BAF4F7-B080-334D-AEAA-399DB6C3B02A}">
      <dgm:prSet/>
      <dgm:spPr/>
      <dgm:t>
        <a:bodyPr/>
        <a:lstStyle/>
        <a:p>
          <a:endParaRPr lang="en-US"/>
        </a:p>
      </dgm:t>
    </dgm:pt>
    <dgm:pt modelId="{D2F097D6-BAF4-694D-B0B0-8154D6E0216E}">
      <dgm:prSet phldrT="[Text]"/>
      <dgm:spPr/>
      <dgm:t>
        <a:bodyPr/>
        <a:lstStyle/>
        <a:p>
          <a:r>
            <a:rPr lang="en-US" dirty="0" err="1"/>
            <a:t>RemainPFOs</a:t>
          </a:r>
          <a:endParaRPr lang="en-US" dirty="0"/>
        </a:p>
      </dgm:t>
    </dgm:pt>
    <dgm:pt modelId="{6EF4B50F-325E-3D47-89AE-D339F199C56F}" type="parTrans" cxnId="{5780C269-376A-4242-9B2B-DA0331668590}">
      <dgm:prSet/>
      <dgm:spPr/>
      <dgm:t>
        <a:bodyPr/>
        <a:lstStyle/>
        <a:p>
          <a:endParaRPr lang="en-US"/>
        </a:p>
      </dgm:t>
    </dgm:pt>
    <dgm:pt modelId="{94B006E9-2C42-5D46-A56E-7DBF51815495}" type="sibTrans" cxnId="{5780C269-376A-4242-9B2B-DA0331668590}">
      <dgm:prSet/>
      <dgm:spPr/>
      <dgm:t>
        <a:bodyPr/>
        <a:lstStyle/>
        <a:p>
          <a:endParaRPr lang="en-US"/>
        </a:p>
      </dgm:t>
    </dgm:pt>
    <dgm:pt modelId="{58BF798A-5C0A-0341-8B5C-C57E287A837A}">
      <dgm:prSet phldrT="[Text]"/>
      <dgm:spPr/>
      <dgm:t>
        <a:bodyPr/>
        <a:lstStyle/>
        <a:p>
          <a:r>
            <a:rPr lang="en-US" dirty="0" err="1"/>
            <a:t>RefinedJets</a:t>
          </a:r>
          <a:endParaRPr lang="en-US" dirty="0"/>
        </a:p>
        <a:p>
          <a:r>
            <a:rPr lang="en-US" dirty="0"/>
            <a:t>(</a:t>
          </a:r>
          <a:r>
            <a:rPr lang="en-US" dirty="0" err="1"/>
            <a:t>RecoJets</a:t>
          </a:r>
          <a:r>
            <a:rPr lang="en-US" dirty="0"/>
            <a:t>)</a:t>
          </a:r>
        </a:p>
      </dgm:t>
    </dgm:pt>
    <dgm:pt modelId="{19BF6DD5-3661-5F4F-B5EC-425F606065C0}" type="parTrans" cxnId="{D39C9F89-8F77-6348-9BD5-2299B85EBDF8}">
      <dgm:prSet/>
      <dgm:spPr/>
      <dgm:t>
        <a:bodyPr/>
        <a:lstStyle/>
        <a:p>
          <a:endParaRPr lang="en-US"/>
        </a:p>
      </dgm:t>
    </dgm:pt>
    <dgm:pt modelId="{08F1762C-4A35-7B4D-A6EE-D110CB0496C7}" type="sibTrans" cxnId="{D39C9F89-8F77-6348-9BD5-2299B85EBDF8}">
      <dgm:prSet/>
      <dgm:spPr/>
      <dgm:t>
        <a:bodyPr/>
        <a:lstStyle/>
        <a:p>
          <a:endParaRPr lang="en-US"/>
        </a:p>
      </dgm:t>
    </dgm:pt>
    <dgm:pt modelId="{7A7C7287-FB77-894C-91DE-5843B43AF1EF}">
      <dgm:prSet phldrT="[Text]"/>
      <dgm:spPr/>
      <dgm:t>
        <a:bodyPr/>
        <a:lstStyle/>
        <a:p>
          <a:r>
            <a:rPr lang="en-US" dirty="0" err="1"/>
            <a:t>ntuple</a:t>
          </a:r>
          <a:endParaRPr lang="en-US" dirty="0"/>
        </a:p>
      </dgm:t>
    </dgm:pt>
    <dgm:pt modelId="{4612B5B2-99A1-B040-A3FC-37A791E6BC81}" type="parTrans" cxnId="{2B014F70-8BF5-044C-9C4F-04945EFA1C34}">
      <dgm:prSet/>
      <dgm:spPr/>
      <dgm:t>
        <a:bodyPr/>
        <a:lstStyle/>
        <a:p>
          <a:endParaRPr lang="en-US"/>
        </a:p>
      </dgm:t>
    </dgm:pt>
    <dgm:pt modelId="{BE2834FD-C09B-FE4C-9F88-EB251FE88FDA}" type="sibTrans" cxnId="{2B014F70-8BF5-044C-9C4F-04945EFA1C34}">
      <dgm:prSet/>
      <dgm:spPr/>
      <dgm:t>
        <a:bodyPr/>
        <a:lstStyle/>
        <a:p>
          <a:endParaRPr lang="en-US"/>
        </a:p>
      </dgm:t>
    </dgm:pt>
    <dgm:pt modelId="{29968FE3-3B42-694E-8DA3-D1077736FF49}" type="pres">
      <dgm:prSet presAssocID="{58BCA4AE-87FD-7842-9C12-76C39DF7DDA5}" presName="Name0" presStyleCnt="0">
        <dgm:presLayoutVars>
          <dgm:dir/>
          <dgm:resizeHandles val="exact"/>
        </dgm:presLayoutVars>
      </dgm:prSet>
      <dgm:spPr/>
    </dgm:pt>
    <dgm:pt modelId="{2989349F-0413-D241-84F5-856BCF5AFB32}" type="pres">
      <dgm:prSet presAssocID="{FB7D8843-026F-724F-B264-C7E5EB7A5BAB}" presName="node" presStyleLbl="node1" presStyleIdx="0" presStyleCnt="4">
        <dgm:presLayoutVars>
          <dgm:bulletEnabled val="1"/>
        </dgm:presLayoutVars>
      </dgm:prSet>
      <dgm:spPr/>
    </dgm:pt>
    <dgm:pt modelId="{E8C2D46D-8EDA-7F48-B0D2-698DBDFEAA3B}" type="pres">
      <dgm:prSet presAssocID="{EC2CAC74-34C4-EB4A-AF02-DEAA3115F33F}" presName="sibTrans" presStyleLbl="sibTrans2D1" presStyleIdx="0" presStyleCnt="3"/>
      <dgm:spPr/>
    </dgm:pt>
    <dgm:pt modelId="{ACEB691E-7986-5B40-84A8-C11EB7C563C0}" type="pres">
      <dgm:prSet presAssocID="{EC2CAC74-34C4-EB4A-AF02-DEAA3115F33F}" presName="connectorText" presStyleLbl="sibTrans2D1" presStyleIdx="0" presStyleCnt="3"/>
      <dgm:spPr/>
    </dgm:pt>
    <dgm:pt modelId="{200FC1F6-61A6-3945-A526-036CD07E6684}" type="pres">
      <dgm:prSet presAssocID="{D2F097D6-BAF4-694D-B0B0-8154D6E0216E}" presName="node" presStyleLbl="node1" presStyleIdx="1" presStyleCnt="4">
        <dgm:presLayoutVars>
          <dgm:bulletEnabled val="1"/>
        </dgm:presLayoutVars>
      </dgm:prSet>
      <dgm:spPr/>
    </dgm:pt>
    <dgm:pt modelId="{670F3956-39EC-8A4F-B537-CD62C9BA1539}" type="pres">
      <dgm:prSet presAssocID="{94B006E9-2C42-5D46-A56E-7DBF51815495}" presName="sibTrans" presStyleLbl="sibTrans2D1" presStyleIdx="1" presStyleCnt="3"/>
      <dgm:spPr/>
    </dgm:pt>
    <dgm:pt modelId="{FEA748D7-793F-DB40-A053-1DCE09CBC24D}" type="pres">
      <dgm:prSet presAssocID="{94B006E9-2C42-5D46-A56E-7DBF51815495}" presName="connectorText" presStyleLbl="sibTrans2D1" presStyleIdx="1" presStyleCnt="3"/>
      <dgm:spPr/>
    </dgm:pt>
    <dgm:pt modelId="{44DEBDCA-94CF-524E-B96C-E1DA91D4C9CC}" type="pres">
      <dgm:prSet presAssocID="{58BF798A-5C0A-0341-8B5C-C57E287A837A}" presName="node" presStyleLbl="node1" presStyleIdx="2" presStyleCnt="4">
        <dgm:presLayoutVars>
          <dgm:bulletEnabled val="1"/>
        </dgm:presLayoutVars>
      </dgm:prSet>
      <dgm:spPr/>
    </dgm:pt>
    <dgm:pt modelId="{D6BB5330-B78E-504E-8321-79027462FD69}" type="pres">
      <dgm:prSet presAssocID="{08F1762C-4A35-7B4D-A6EE-D110CB0496C7}" presName="sibTrans" presStyleLbl="sibTrans2D1" presStyleIdx="2" presStyleCnt="3"/>
      <dgm:spPr/>
    </dgm:pt>
    <dgm:pt modelId="{3A359FB2-AF88-6744-AF79-EF3442A6E5C6}" type="pres">
      <dgm:prSet presAssocID="{08F1762C-4A35-7B4D-A6EE-D110CB0496C7}" presName="connectorText" presStyleLbl="sibTrans2D1" presStyleIdx="2" presStyleCnt="3"/>
      <dgm:spPr/>
    </dgm:pt>
    <dgm:pt modelId="{8561BD2B-D386-2D49-9B4F-61CC9029F7A8}" type="pres">
      <dgm:prSet presAssocID="{7A7C7287-FB77-894C-91DE-5843B43AF1EF}" presName="node" presStyleLbl="node1" presStyleIdx="3" presStyleCnt="4">
        <dgm:presLayoutVars>
          <dgm:bulletEnabled val="1"/>
        </dgm:presLayoutVars>
      </dgm:prSet>
      <dgm:spPr/>
    </dgm:pt>
  </dgm:ptLst>
  <dgm:cxnLst>
    <dgm:cxn modelId="{6B84C900-0996-9645-9B04-5BC8E555BE1B}" type="presOf" srcId="{08F1762C-4A35-7B4D-A6EE-D110CB0496C7}" destId="{3A359FB2-AF88-6744-AF79-EF3442A6E5C6}" srcOrd="1" destOrd="0" presId="urn:microsoft.com/office/officeart/2005/8/layout/process1"/>
    <dgm:cxn modelId="{F6A8C63A-A815-5D49-A978-2C7048BD420C}" type="presOf" srcId="{EC2CAC74-34C4-EB4A-AF02-DEAA3115F33F}" destId="{E8C2D46D-8EDA-7F48-B0D2-698DBDFEAA3B}" srcOrd="0" destOrd="0" presId="urn:microsoft.com/office/officeart/2005/8/layout/process1"/>
    <dgm:cxn modelId="{EB15AD3C-5EB9-9C46-8C79-78103B512EB2}" type="presOf" srcId="{FB7D8843-026F-724F-B264-C7E5EB7A5BAB}" destId="{2989349F-0413-D241-84F5-856BCF5AFB32}" srcOrd="0" destOrd="0" presId="urn:microsoft.com/office/officeart/2005/8/layout/process1"/>
    <dgm:cxn modelId="{F096EE47-6649-CD42-8D24-46C9A99C2F69}" type="presOf" srcId="{7A7C7287-FB77-894C-91DE-5843B43AF1EF}" destId="{8561BD2B-D386-2D49-9B4F-61CC9029F7A8}" srcOrd="0" destOrd="0" presId="urn:microsoft.com/office/officeart/2005/8/layout/process1"/>
    <dgm:cxn modelId="{405FF459-C954-D74B-9A39-9F1EB00B4A54}" type="presOf" srcId="{58BF798A-5C0A-0341-8B5C-C57E287A837A}" destId="{44DEBDCA-94CF-524E-B96C-E1DA91D4C9CC}" srcOrd="0" destOrd="0" presId="urn:microsoft.com/office/officeart/2005/8/layout/process1"/>
    <dgm:cxn modelId="{5780C269-376A-4242-9B2B-DA0331668590}" srcId="{58BCA4AE-87FD-7842-9C12-76C39DF7DDA5}" destId="{D2F097D6-BAF4-694D-B0B0-8154D6E0216E}" srcOrd="1" destOrd="0" parTransId="{6EF4B50F-325E-3D47-89AE-D339F199C56F}" sibTransId="{94B006E9-2C42-5D46-A56E-7DBF51815495}"/>
    <dgm:cxn modelId="{2B014F70-8BF5-044C-9C4F-04945EFA1C34}" srcId="{58BCA4AE-87FD-7842-9C12-76C39DF7DDA5}" destId="{7A7C7287-FB77-894C-91DE-5843B43AF1EF}" srcOrd="3" destOrd="0" parTransId="{4612B5B2-99A1-B040-A3FC-37A791E6BC81}" sibTransId="{BE2834FD-C09B-FE4C-9F88-EB251FE88FDA}"/>
    <dgm:cxn modelId="{5523B674-3CCD-B840-B488-1114868CA7AB}" type="presOf" srcId="{58BCA4AE-87FD-7842-9C12-76C39DF7DDA5}" destId="{29968FE3-3B42-694E-8DA3-D1077736FF49}" srcOrd="0" destOrd="0" presId="urn:microsoft.com/office/officeart/2005/8/layout/process1"/>
    <dgm:cxn modelId="{D39C9F89-8F77-6348-9BD5-2299B85EBDF8}" srcId="{58BCA4AE-87FD-7842-9C12-76C39DF7DDA5}" destId="{58BF798A-5C0A-0341-8B5C-C57E287A837A}" srcOrd="2" destOrd="0" parTransId="{19BF6DD5-3661-5F4F-B5EC-425F606065C0}" sibTransId="{08F1762C-4A35-7B4D-A6EE-D110CB0496C7}"/>
    <dgm:cxn modelId="{B29F708A-FFB8-3445-85E9-2964849A557F}" type="presOf" srcId="{94B006E9-2C42-5D46-A56E-7DBF51815495}" destId="{670F3956-39EC-8A4F-B537-CD62C9BA1539}" srcOrd="0" destOrd="0" presId="urn:microsoft.com/office/officeart/2005/8/layout/process1"/>
    <dgm:cxn modelId="{4E5E3F91-7BDC-BE47-96DD-1BC5D19121B5}" type="presOf" srcId="{EC2CAC74-34C4-EB4A-AF02-DEAA3115F33F}" destId="{ACEB691E-7986-5B40-84A8-C11EB7C563C0}" srcOrd="1" destOrd="0" presId="urn:microsoft.com/office/officeart/2005/8/layout/process1"/>
    <dgm:cxn modelId="{DB31BBC3-7D96-774F-8999-20DD90FECF7F}" type="presOf" srcId="{D2F097D6-BAF4-694D-B0B0-8154D6E0216E}" destId="{200FC1F6-61A6-3945-A526-036CD07E6684}" srcOrd="0" destOrd="0" presId="urn:microsoft.com/office/officeart/2005/8/layout/process1"/>
    <dgm:cxn modelId="{EFD757CE-ADE6-3843-8C7B-3960A6C7CBD4}" type="presOf" srcId="{94B006E9-2C42-5D46-A56E-7DBF51815495}" destId="{FEA748D7-793F-DB40-A053-1DCE09CBC24D}" srcOrd="1" destOrd="0" presId="urn:microsoft.com/office/officeart/2005/8/layout/process1"/>
    <dgm:cxn modelId="{99D7DCDC-906B-C14E-B59A-423DBFBE4BDE}" type="presOf" srcId="{08F1762C-4A35-7B4D-A6EE-D110CB0496C7}" destId="{D6BB5330-B78E-504E-8321-79027462FD69}" srcOrd="0" destOrd="0" presId="urn:microsoft.com/office/officeart/2005/8/layout/process1"/>
    <dgm:cxn modelId="{64BAF4F7-B080-334D-AEAA-399DB6C3B02A}" srcId="{58BCA4AE-87FD-7842-9C12-76C39DF7DDA5}" destId="{FB7D8843-026F-724F-B264-C7E5EB7A5BAB}" srcOrd="0" destOrd="0" parTransId="{45320B14-1772-3F4A-B1F5-B009A9BE3A3E}" sibTransId="{EC2CAC74-34C4-EB4A-AF02-DEAA3115F33F}"/>
    <dgm:cxn modelId="{EA6B46D3-C43C-2F47-BFA0-024FECC36CC2}" type="presParOf" srcId="{29968FE3-3B42-694E-8DA3-D1077736FF49}" destId="{2989349F-0413-D241-84F5-856BCF5AFB32}" srcOrd="0" destOrd="0" presId="urn:microsoft.com/office/officeart/2005/8/layout/process1"/>
    <dgm:cxn modelId="{0A79F66C-F01B-DA4E-AE49-334410FB6014}" type="presParOf" srcId="{29968FE3-3B42-694E-8DA3-D1077736FF49}" destId="{E8C2D46D-8EDA-7F48-B0D2-698DBDFEAA3B}" srcOrd="1" destOrd="0" presId="urn:microsoft.com/office/officeart/2005/8/layout/process1"/>
    <dgm:cxn modelId="{F90CA4B4-A14A-8345-936B-6196C833A080}" type="presParOf" srcId="{E8C2D46D-8EDA-7F48-B0D2-698DBDFEAA3B}" destId="{ACEB691E-7986-5B40-84A8-C11EB7C563C0}" srcOrd="0" destOrd="0" presId="urn:microsoft.com/office/officeart/2005/8/layout/process1"/>
    <dgm:cxn modelId="{76CFF80D-D8D6-414B-B459-723D96FD1ED1}" type="presParOf" srcId="{29968FE3-3B42-694E-8DA3-D1077736FF49}" destId="{200FC1F6-61A6-3945-A526-036CD07E6684}" srcOrd="2" destOrd="0" presId="urn:microsoft.com/office/officeart/2005/8/layout/process1"/>
    <dgm:cxn modelId="{CA397BCA-9066-B64A-9FBD-1F0A818D99DC}" type="presParOf" srcId="{29968FE3-3B42-694E-8DA3-D1077736FF49}" destId="{670F3956-39EC-8A4F-B537-CD62C9BA1539}" srcOrd="3" destOrd="0" presId="urn:microsoft.com/office/officeart/2005/8/layout/process1"/>
    <dgm:cxn modelId="{ED6CA1E5-42D4-3640-A374-4F95E1374223}" type="presParOf" srcId="{670F3956-39EC-8A4F-B537-CD62C9BA1539}" destId="{FEA748D7-793F-DB40-A053-1DCE09CBC24D}" srcOrd="0" destOrd="0" presId="urn:microsoft.com/office/officeart/2005/8/layout/process1"/>
    <dgm:cxn modelId="{2B36B55C-5F88-0940-A43A-32941EECCF76}" type="presParOf" srcId="{29968FE3-3B42-694E-8DA3-D1077736FF49}" destId="{44DEBDCA-94CF-524E-B96C-E1DA91D4C9CC}" srcOrd="4" destOrd="0" presId="urn:microsoft.com/office/officeart/2005/8/layout/process1"/>
    <dgm:cxn modelId="{D199B710-1608-A145-BA15-7D038BA46445}" type="presParOf" srcId="{29968FE3-3B42-694E-8DA3-D1077736FF49}" destId="{D6BB5330-B78E-504E-8321-79027462FD69}" srcOrd="5" destOrd="0" presId="urn:microsoft.com/office/officeart/2005/8/layout/process1"/>
    <dgm:cxn modelId="{C6413BF5-7EFF-2340-BF4A-97EA61941DEB}" type="presParOf" srcId="{D6BB5330-B78E-504E-8321-79027462FD69}" destId="{3A359FB2-AF88-6744-AF79-EF3442A6E5C6}" srcOrd="0" destOrd="0" presId="urn:microsoft.com/office/officeart/2005/8/layout/process1"/>
    <dgm:cxn modelId="{D9F35EFA-861B-434F-BAF4-7AD693610A8D}" type="presParOf" srcId="{29968FE3-3B42-694E-8DA3-D1077736FF49}" destId="{8561BD2B-D386-2D49-9B4F-61CC9029F7A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CA4AE-87FD-7842-9C12-76C39DF7DDA5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B7D8843-026F-724F-B264-C7E5EB7A5BAB}">
      <dgm:prSet phldrT="[Text]"/>
      <dgm:spPr/>
      <dgm:t>
        <a:bodyPr/>
        <a:lstStyle/>
        <a:p>
          <a:r>
            <a:rPr lang="en-US" dirty="0" err="1"/>
            <a:t>MCParticle</a:t>
          </a:r>
          <a:endParaRPr lang="en-US" dirty="0"/>
        </a:p>
      </dgm:t>
    </dgm:pt>
    <dgm:pt modelId="{45320B14-1772-3F4A-B1F5-B009A9BE3A3E}" type="parTrans" cxnId="{64BAF4F7-B080-334D-AEAA-399DB6C3B02A}">
      <dgm:prSet/>
      <dgm:spPr/>
      <dgm:t>
        <a:bodyPr/>
        <a:lstStyle/>
        <a:p>
          <a:endParaRPr lang="en-US"/>
        </a:p>
      </dgm:t>
    </dgm:pt>
    <dgm:pt modelId="{EC2CAC74-34C4-EB4A-AF02-DEAA3115F33F}" type="sibTrans" cxnId="{64BAF4F7-B080-334D-AEAA-399DB6C3B02A}">
      <dgm:prSet/>
      <dgm:spPr/>
      <dgm:t>
        <a:bodyPr/>
        <a:lstStyle/>
        <a:p>
          <a:endParaRPr lang="en-US"/>
        </a:p>
      </dgm:t>
    </dgm:pt>
    <dgm:pt modelId="{D2F097D6-BAF4-694D-B0B0-8154D6E0216E}">
      <dgm:prSet phldrT="[Text]"/>
      <dgm:spPr/>
      <dgm:t>
        <a:bodyPr/>
        <a:lstStyle/>
        <a:p>
          <a:r>
            <a:rPr lang="en-US" dirty="0" err="1"/>
            <a:t>RemainPFOs</a:t>
          </a:r>
          <a:endParaRPr lang="en-US" dirty="0"/>
        </a:p>
      </dgm:t>
    </dgm:pt>
    <dgm:pt modelId="{6EF4B50F-325E-3D47-89AE-D339F199C56F}" type="parTrans" cxnId="{5780C269-376A-4242-9B2B-DA0331668590}">
      <dgm:prSet/>
      <dgm:spPr/>
      <dgm:t>
        <a:bodyPr/>
        <a:lstStyle/>
        <a:p>
          <a:endParaRPr lang="en-US"/>
        </a:p>
      </dgm:t>
    </dgm:pt>
    <dgm:pt modelId="{94B006E9-2C42-5D46-A56E-7DBF51815495}" type="sibTrans" cxnId="{5780C269-376A-4242-9B2B-DA0331668590}">
      <dgm:prSet/>
      <dgm:spPr/>
      <dgm:t>
        <a:bodyPr/>
        <a:lstStyle/>
        <a:p>
          <a:endParaRPr lang="en-US"/>
        </a:p>
      </dgm:t>
    </dgm:pt>
    <dgm:pt modelId="{58BF798A-5C0A-0341-8B5C-C57E287A837A}">
      <dgm:prSet phldrT="[Text]"/>
      <dgm:spPr/>
      <dgm:t>
        <a:bodyPr/>
        <a:lstStyle/>
        <a:p>
          <a:r>
            <a:rPr lang="en-US" dirty="0" err="1"/>
            <a:t>RefinedJets</a:t>
          </a:r>
          <a:endParaRPr lang="en-US" dirty="0"/>
        </a:p>
        <a:p>
          <a:r>
            <a:rPr lang="en-US" dirty="0"/>
            <a:t>(</a:t>
          </a:r>
          <a:r>
            <a:rPr lang="en-US" dirty="0" err="1"/>
            <a:t>GenJets</a:t>
          </a:r>
          <a:r>
            <a:rPr lang="en-US" dirty="0"/>
            <a:t>)</a:t>
          </a:r>
        </a:p>
      </dgm:t>
    </dgm:pt>
    <dgm:pt modelId="{19BF6DD5-3661-5F4F-B5EC-425F606065C0}" type="parTrans" cxnId="{D39C9F89-8F77-6348-9BD5-2299B85EBDF8}">
      <dgm:prSet/>
      <dgm:spPr/>
      <dgm:t>
        <a:bodyPr/>
        <a:lstStyle/>
        <a:p>
          <a:endParaRPr lang="en-US"/>
        </a:p>
      </dgm:t>
    </dgm:pt>
    <dgm:pt modelId="{08F1762C-4A35-7B4D-A6EE-D110CB0496C7}" type="sibTrans" cxnId="{D39C9F89-8F77-6348-9BD5-2299B85EBDF8}">
      <dgm:prSet/>
      <dgm:spPr/>
      <dgm:t>
        <a:bodyPr/>
        <a:lstStyle/>
        <a:p>
          <a:endParaRPr lang="en-US"/>
        </a:p>
      </dgm:t>
    </dgm:pt>
    <dgm:pt modelId="{7A7C7287-FB77-894C-91DE-5843B43AF1EF}">
      <dgm:prSet phldrT="[Text]"/>
      <dgm:spPr/>
      <dgm:t>
        <a:bodyPr/>
        <a:lstStyle/>
        <a:p>
          <a:r>
            <a:rPr lang="en-US" dirty="0" err="1"/>
            <a:t>ntuple</a:t>
          </a:r>
          <a:endParaRPr lang="en-US" dirty="0"/>
        </a:p>
      </dgm:t>
    </dgm:pt>
    <dgm:pt modelId="{4612B5B2-99A1-B040-A3FC-37A791E6BC81}" type="parTrans" cxnId="{2B014F70-8BF5-044C-9C4F-04945EFA1C34}">
      <dgm:prSet/>
      <dgm:spPr/>
      <dgm:t>
        <a:bodyPr/>
        <a:lstStyle/>
        <a:p>
          <a:endParaRPr lang="en-US"/>
        </a:p>
      </dgm:t>
    </dgm:pt>
    <dgm:pt modelId="{BE2834FD-C09B-FE4C-9F88-EB251FE88FDA}" type="sibTrans" cxnId="{2B014F70-8BF5-044C-9C4F-04945EFA1C34}">
      <dgm:prSet/>
      <dgm:spPr/>
      <dgm:t>
        <a:bodyPr/>
        <a:lstStyle/>
        <a:p>
          <a:endParaRPr lang="en-US"/>
        </a:p>
      </dgm:t>
    </dgm:pt>
    <dgm:pt modelId="{29968FE3-3B42-694E-8DA3-D1077736FF49}" type="pres">
      <dgm:prSet presAssocID="{58BCA4AE-87FD-7842-9C12-76C39DF7DDA5}" presName="Name0" presStyleCnt="0">
        <dgm:presLayoutVars>
          <dgm:dir/>
          <dgm:resizeHandles val="exact"/>
        </dgm:presLayoutVars>
      </dgm:prSet>
      <dgm:spPr/>
    </dgm:pt>
    <dgm:pt modelId="{2989349F-0413-D241-84F5-856BCF5AFB32}" type="pres">
      <dgm:prSet presAssocID="{FB7D8843-026F-724F-B264-C7E5EB7A5BAB}" presName="node" presStyleLbl="node1" presStyleIdx="0" presStyleCnt="4">
        <dgm:presLayoutVars>
          <dgm:bulletEnabled val="1"/>
        </dgm:presLayoutVars>
      </dgm:prSet>
      <dgm:spPr/>
    </dgm:pt>
    <dgm:pt modelId="{E8C2D46D-8EDA-7F48-B0D2-698DBDFEAA3B}" type="pres">
      <dgm:prSet presAssocID="{EC2CAC74-34C4-EB4A-AF02-DEAA3115F33F}" presName="sibTrans" presStyleLbl="sibTrans2D1" presStyleIdx="0" presStyleCnt="3"/>
      <dgm:spPr/>
    </dgm:pt>
    <dgm:pt modelId="{ACEB691E-7986-5B40-84A8-C11EB7C563C0}" type="pres">
      <dgm:prSet presAssocID="{EC2CAC74-34C4-EB4A-AF02-DEAA3115F33F}" presName="connectorText" presStyleLbl="sibTrans2D1" presStyleIdx="0" presStyleCnt="3"/>
      <dgm:spPr/>
    </dgm:pt>
    <dgm:pt modelId="{200FC1F6-61A6-3945-A526-036CD07E6684}" type="pres">
      <dgm:prSet presAssocID="{D2F097D6-BAF4-694D-B0B0-8154D6E0216E}" presName="node" presStyleLbl="node1" presStyleIdx="1" presStyleCnt="4">
        <dgm:presLayoutVars>
          <dgm:bulletEnabled val="1"/>
        </dgm:presLayoutVars>
      </dgm:prSet>
      <dgm:spPr/>
    </dgm:pt>
    <dgm:pt modelId="{670F3956-39EC-8A4F-B537-CD62C9BA1539}" type="pres">
      <dgm:prSet presAssocID="{94B006E9-2C42-5D46-A56E-7DBF51815495}" presName="sibTrans" presStyleLbl="sibTrans2D1" presStyleIdx="1" presStyleCnt="3"/>
      <dgm:spPr/>
    </dgm:pt>
    <dgm:pt modelId="{FEA748D7-793F-DB40-A053-1DCE09CBC24D}" type="pres">
      <dgm:prSet presAssocID="{94B006E9-2C42-5D46-A56E-7DBF51815495}" presName="connectorText" presStyleLbl="sibTrans2D1" presStyleIdx="1" presStyleCnt="3"/>
      <dgm:spPr/>
    </dgm:pt>
    <dgm:pt modelId="{44DEBDCA-94CF-524E-B96C-E1DA91D4C9CC}" type="pres">
      <dgm:prSet presAssocID="{58BF798A-5C0A-0341-8B5C-C57E287A837A}" presName="node" presStyleLbl="node1" presStyleIdx="2" presStyleCnt="4">
        <dgm:presLayoutVars>
          <dgm:bulletEnabled val="1"/>
        </dgm:presLayoutVars>
      </dgm:prSet>
      <dgm:spPr/>
    </dgm:pt>
    <dgm:pt modelId="{D6BB5330-B78E-504E-8321-79027462FD69}" type="pres">
      <dgm:prSet presAssocID="{08F1762C-4A35-7B4D-A6EE-D110CB0496C7}" presName="sibTrans" presStyleLbl="sibTrans2D1" presStyleIdx="2" presStyleCnt="3"/>
      <dgm:spPr/>
    </dgm:pt>
    <dgm:pt modelId="{3A359FB2-AF88-6744-AF79-EF3442A6E5C6}" type="pres">
      <dgm:prSet presAssocID="{08F1762C-4A35-7B4D-A6EE-D110CB0496C7}" presName="connectorText" presStyleLbl="sibTrans2D1" presStyleIdx="2" presStyleCnt="3"/>
      <dgm:spPr/>
    </dgm:pt>
    <dgm:pt modelId="{8561BD2B-D386-2D49-9B4F-61CC9029F7A8}" type="pres">
      <dgm:prSet presAssocID="{7A7C7287-FB77-894C-91DE-5843B43AF1EF}" presName="node" presStyleLbl="node1" presStyleIdx="3" presStyleCnt="4">
        <dgm:presLayoutVars>
          <dgm:bulletEnabled val="1"/>
        </dgm:presLayoutVars>
      </dgm:prSet>
      <dgm:spPr/>
    </dgm:pt>
  </dgm:ptLst>
  <dgm:cxnLst>
    <dgm:cxn modelId="{6B84C900-0996-9645-9B04-5BC8E555BE1B}" type="presOf" srcId="{08F1762C-4A35-7B4D-A6EE-D110CB0496C7}" destId="{3A359FB2-AF88-6744-AF79-EF3442A6E5C6}" srcOrd="1" destOrd="0" presId="urn:microsoft.com/office/officeart/2005/8/layout/process1"/>
    <dgm:cxn modelId="{F6A8C63A-A815-5D49-A978-2C7048BD420C}" type="presOf" srcId="{EC2CAC74-34C4-EB4A-AF02-DEAA3115F33F}" destId="{E8C2D46D-8EDA-7F48-B0D2-698DBDFEAA3B}" srcOrd="0" destOrd="0" presId="urn:microsoft.com/office/officeart/2005/8/layout/process1"/>
    <dgm:cxn modelId="{EB15AD3C-5EB9-9C46-8C79-78103B512EB2}" type="presOf" srcId="{FB7D8843-026F-724F-B264-C7E5EB7A5BAB}" destId="{2989349F-0413-D241-84F5-856BCF5AFB32}" srcOrd="0" destOrd="0" presId="urn:microsoft.com/office/officeart/2005/8/layout/process1"/>
    <dgm:cxn modelId="{F096EE47-6649-CD42-8D24-46C9A99C2F69}" type="presOf" srcId="{7A7C7287-FB77-894C-91DE-5843B43AF1EF}" destId="{8561BD2B-D386-2D49-9B4F-61CC9029F7A8}" srcOrd="0" destOrd="0" presId="urn:microsoft.com/office/officeart/2005/8/layout/process1"/>
    <dgm:cxn modelId="{405FF459-C954-D74B-9A39-9F1EB00B4A54}" type="presOf" srcId="{58BF798A-5C0A-0341-8B5C-C57E287A837A}" destId="{44DEBDCA-94CF-524E-B96C-E1DA91D4C9CC}" srcOrd="0" destOrd="0" presId="urn:microsoft.com/office/officeart/2005/8/layout/process1"/>
    <dgm:cxn modelId="{5780C269-376A-4242-9B2B-DA0331668590}" srcId="{58BCA4AE-87FD-7842-9C12-76C39DF7DDA5}" destId="{D2F097D6-BAF4-694D-B0B0-8154D6E0216E}" srcOrd="1" destOrd="0" parTransId="{6EF4B50F-325E-3D47-89AE-D339F199C56F}" sibTransId="{94B006E9-2C42-5D46-A56E-7DBF51815495}"/>
    <dgm:cxn modelId="{2B014F70-8BF5-044C-9C4F-04945EFA1C34}" srcId="{58BCA4AE-87FD-7842-9C12-76C39DF7DDA5}" destId="{7A7C7287-FB77-894C-91DE-5843B43AF1EF}" srcOrd="3" destOrd="0" parTransId="{4612B5B2-99A1-B040-A3FC-37A791E6BC81}" sibTransId="{BE2834FD-C09B-FE4C-9F88-EB251FE88FDA}"/>
    <dgm:cxn modelId="{5523B674-3CCD-B840-B488-1114868CA7AB}" type="presOf" srcId="{58BCA4AE-87FD-7842-9C12-76C39DF7DDA5}" destId="{29968FE3-3B42-694E-8DA3-D1077736FF49}" srcOrd="0" destOrd="0" presId="urn:microsoft.com/office/officeart/2005/8/layout/process1"/>
    <dgm:cxn modelId="{D39C9F89-8F77-6348-9BD5-2299B85EBDF8}" srcId="{58BCA4AE-87FD-7842-9C12-76C39DF7DDA5}" destId="{58BF798A-5C0A-0341-8B5C-C57E287A837A}" srcOrd="2" destOrd="0" parTransId="{19BF6DD5-3661-5F4F-B5EC-425F606065C0}" sibTransId="{08F1762C-4A35-7B4D-A6EE-D110CB0496C7}"/>
    <dgm:cxn modelId="{B29F708A-FFB8-3445-85E9-2964849A557F}" type="presOf" srcId="{94B006E9-2C42-5D46-A56E-7DBF51815495}" destId="{670F3956-39EC-8A4F-B537-CD62C9BA1539}" srcOrd="0" destOrd="0" presId="urn:microsoft.com/office/officeart/2005/8/layout/process1"/>
    <dgm:cxn modelId="{4E5E3F91-7BDC-BE47-96DD-1BC5D19121B5}" type="presOf" srcId="{EC2CAC74-34C4-EB4A-AF02-DEAA3115F33F}" destId="{ACEB691E-7986-5B40-84A8-C11EB7C563C0}" srcOrd="1" destOrd="0" presId="urn:microsoft.com/office/officeart/2005/8/layout/process1"/>
    <dgm:cxn modelId="{DB31BBC3-7D96-774F-8999-20DD90FECF7F}" type="presOf" srcId="{D2F097D6-BAF4-694D-B0B0-8154D6E0216E}" destId="{200FC1F6-61A6-3945-A526-036CD07E6684}" srcOrd="0" destOrd="0" presId="urn:microsoft.com/office/officeart/2005/8/layout/process1"/>
    <dgm:cxn modelId="{EFD757CE-ADE6-3843-8C7B-3960A6C7CBD4}" type="presOf" srcId="{94B006E9-2C42-5D46-A56E-7DBF51815495}" destId="{FEA748D7-793F-DB40-A053-1DCE09CBC24D}" srcOrd="1" destOrd="0" presId="urn:microsoft.com/office/officeart/2005/8/layout/process1"/>
    <dgm:cxn modelId="{99D7DCDC-906B-C14E-B59A-423DBFBE4BDE}" type="presOf" srcId="{08F1762C-4A35-7B4D-A6EE-D110CB0496C7}" destId="{D6BB5330-B78E-504E-8321-79027462FD69}" srcOrd="0" destOrd="0" presId="urn:microsoft.com/office/officeart/2005/8/layout/process1"/>
    <dgm:cxn modelId="{64BAF4F7-B080-334D-AEAA-399DB6C3B02A}" srcId="{58BCA4AE-87FD-7842-9C12-76C39DF7DDA5}" destId="{FB7D8843-026F-724F-B264-C7E5EB7A5BAB}" srcOrd="0" destOrd="0" parTransId="{45320B14-1772-3F4A-B1F5-B009A9BE3A3E}" sibTransId="{EC2CAC74-34C4-EB4A-AF02-DEAA3115F33F}"/>
    <dgm:cxn modelId="{EA6B46D3-C43C-2F47-BFA0-024FECC36CC2}" type="presParOf" srcId="{29968FE3-3B42-694E-8DA3-D1077736FF49}" destId="{2989349F-0413-D241-84F5-856BCF5AFB32}" srcOrd="0" destOrd="0" presId="urn:microsoft.com/office/officeart/2005/8/layout/process1"/>
    <dgm:cxn modelId="{0A79F66C-F01B-DA4E-AE49-334410FB6014}" type="presParOf" srcId="{29968FE3-3B42-694E-8DA3-D1077736FF49}" destId="{E8C2D46D-8EDA-7F48-B0D2-698DBDFEAA3B}" srcOrd="1" destOrd="0" presId="urn:microsoft.com/office/officeart/2005/8/layout/process1"/>
    <dgm:cxn modelId="{F90CA4B4-A14A-8345-936B-6196C833A080}" type="presParOf" srcId="{E8C2D46D-8EDA-7F48-B0D2-698DBDFEAA3B}" destId="{ACEB691E-7986-5B40-84A8-C11EB7C563C0}" srcOrd="0" destOrd="0" presId="urn:microsoft.com/office/officeart/2005/8/layout/process1"/>
    <dgm:cxn modelId="{76CFF80D-D8D6-414B-B459-723D96FD1ED1}" type="presParOf" srcId="{29968FE3-3B42-694E-8DA3-D1077736FF49}" destId="{200FC1F6-61A6-3945-A526-036CD07E6684}" srcOrd="2" destOrd="0" presId="urn:microsoft.com/office/officeart/2005/8/layout/process1"/>
    <dgm:cxn modelId="{CA397BCA-9066-B64A-9FBD-1F0A818D99DC}" type="presParOf" srcId="{29968FE3-3B42-694E-8DA3-D1077736FF49}" destId="{670F3956-39EC-8A4F-B537-CD62C9BA1539}" srcOrd="3" destOrd="0" presId="urn:microsoft.com/office/officeart/2005/8/layout/process1"/>
    <dgm:cxn modelId="{ED6CA1E5-42D4-3640-A374-4F95E1374223}" type="presParOf" srcId="{670F3956-39EC-8A4F-B537-CD62C9BA1539}" destId="{FEA748D7-793F-DB40-A053-1DCE09CBC24D}" srcOrd="0" destOrd="0" presId="urn:microsoft.com/office/officeart/2005/8/layout/process1"/>
    <dgm:cxn modelId="{2B36B55C-5F88-0940-A43A-32941EECCF76}" type="presParOf" srcId="{29968FE3-3B42-694E-8DA3-D1077736FF49}" destId="{44DEBDCA-94CF-524E-B96C-E1DA91D4C9CC}" srcOrd="4" destOrd="0" presId="urn:microsoft.com/office/officeart/2005/8/layout/process1"/>
    <dgm:cxn modelId="{D199B710-1608-A145-BA15-7D038BA46445}" type="presParOf" srcId="{29968FE3-3B42-694E-8DA3-D1077736FF49}" destId="{D6BB5330-B78E-504E-8321-79027462FD69}" srcOrd="5" destOrd="0" presId="urn:microsoft.com/office/officeart/2005/8/layout/process1"/>
    <dgm:cxn modelId="{C6413BF5-7EFF-2340-BF4A-97EA61941DEB}" type="presParOf" srcId="{D6BB5330-B78E-504E-8321-79027462FD69}" destId="{3A359FB2-AF88-6744-AF79-EF3442A6E5C6}" srcOrd="0" destOrd="0" presId="urn:microsoft.com/office/officeart/2005/8/layout/process1"/>
    <dgm:cxn modelId="{D9F35EFA-861B-434F-BAF4-7AD693610A8D}" type="presParOf" srcId="{29968FE3-3B42-694E-8DA3-D1077736FF49}" destId="{8561BD2B-D386-2D49-9B4F-61CC9029F7A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9349F-0413-D241-84F5-856BCF5AFB32}">
      <dsp:nvSpPr>
        <dsp:cNvPr id="0" name=""/>
        <dsp:cNvSpPr/>
      </dsp:nvSpPr>
      <dsp:spPr>
        <a:xfrm>
          <a:off x="3571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ArborPFOs</a:t>
          </a:r>
          <a:endParaRPr lang="en-US" sz="2000" kern="1200" dirty="0"/>
        </a:p>
      </dsp:txBody>
      <dsp:txXfrm>
        <a:off x="31015" y="221714"/>
        <a:ext cx="1506815" cy="882133"/>
      </dsp:txXfrm>
    </dsp:sp>
    <dsp:sp modelId="{E8C2D46D-8EDA-7F48-B0D2-698DBDFEAA3B}">
      <dsp:nvSpPr>
        <dsp:cNvPr id="0" name=""/>
        <dsp:cNvSpPr/>
      </dsp:nvSpPr>
      <dsp:spPr>
        <a:xfrm>
          <a:off x="1721445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21445" y="546590"/>
        <a:ext cx="231757" cy="232382"/>
      </dsp:txXfrm>
    </dsp:sp>
    <dsp:sp modelId="{200FC1F6-61A6-3945-A526-036CD07E6684}">
      <dsp:nvSpPr>
        <dsp:cNvPr id="0" name=""/>
        <dsp:cNvSpPr/>
      </dsp:nvSpPr>
      <dsp:spPr>
        <a:xfrm>
          <a:off x="2189956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RemainPFOs</a:t>
          </a:r>
          <a:endParaRPr lang="en-US" sz="2000" kern="1200" dirty="0"/>
        </a:p>
      </dsp:txBody>
      <dsp:txXfrm>
        <a:off x="2217400" y="221714"/>
        <a:ext cx="1506815" cy="882133"/>
      </dsp:txXfrm>
    </dsp:sp>
    <dsp:sp modelId="{670F3956-39EC-8A4F-B537-CD62C9BA1539}">
      <dsp:nvSpPr>
        <dsp:cNvPr id="0" name=""/>
        <dsp:cNvSpPr/>
      </dsp:nvSpPr>
      <dsp:spPr>
        <a:xfrm>
          <a:off x="3907829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07829" y="546590"/>
        <a:ext cx="231757" cy="232382"/>
      </dsp:txXfrm>
    </dsp:sp>
    <dsp:sp modelId="{44DEBDCA-94CF-524E-B96C-E1DA91D4C9CC}">
      <dsp:nvSpPr>
        <dsp:cNvPr id="0" name=""/>
        <dsp:cNvSpPr/>
      </dsp:nvSpPr>
      <dsp:spPr>
        <a:xfrm>
          <a:off x="4376340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RefinedJets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</a:t>
          </a:r>
          <a:r>
            <a:rPr lang="en-US" sz="2000" kern="1200" dirty="0" err="1"/>
            <a:t>RecoJets</a:t>
          </a:r>
          <a:r>
            <a:rPr lang="en-US" sz="2000" kern="1200" dirty="0"/>
            <a:t>)</a:t>
          </a:r>
        </a:p>
      </dsp:txBody>
      <dsp:txXfrm>
        <a:off x="4403784" y="221714"/>
        <a:ext cx="1506815" cy="882133"/>
      </dsp:txXfrm>
    </dsp:sp>
    <dsp:sp modelId="{D6BB5330-B78E-504E-8321-79027462FD69}">
      <dsp:nvSpPr>
        <dsp:cNvPr id="0" name=""/>
        <dsp:cNvSpPr/>
      </dsp:nvSpPr>
      <dsp:spPr>
        <a:xfrm>
          <a:off x="6094214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094214" y="546590"/>
        <a:ext cx="231757" cy="232382"/>
      </dsp:txXfrm>
    </dsp:sp>
    <dsp:sp modelId="{8561BD2B-D386-2D49-9B4F-61CC9029F7A8}">
      <dsp:nvSpPr>
        <dsp:cNvPr id="0" name=""/>
        <dsp:cNvSpPr/>
      </dsp:nvSpPr>
      <dsp:spPr>
        <a:xfrm>
          <a:off x="6562724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ntuple</a:t>
          </a:r>
          <a:endParaRPr lang="en-US" sz="2000" kern="1200" dirty="0"/>
        </a:p>
      </dsp:txBody>
      <dsp:txXfrm>
        <a:off x="6590168" y="221714"/>
        <a:ext cx="1506815" cy="882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9349F-0413-D241-84F5-856BCF5AFB32}">
      <dsp:nvSpPr>
        <dsp:cNvPr id="0" name=""/>
        <dsp:cNvSpPr/>
      </dsp:nvSpPr>
      <dsp:spPr>
        <a:xfrm>
          <a:off x="3571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MCParticle</a:t>
          </a:r>
          <a:endParaRPr lang="en-US" sz="2000" kern="1200" dirty="0"/>
        </a:p>
      </dsp:txBody>
      <dsp:txXfrm>
        <a:off x="31015" y="221714"/>
        <a:ext cx="1506815" cy="882133"/>
      </dsp:txXfrm>
    </dsp:sp>
    <dsp:sp modelId="{E8C2D46D-8EDA-7F48-B0D2-698DBDFEAA3B}">
      <dsp:nvSpPr>
        <dsp:cNvPr id="0" name=""/>
        <dsp:cNvSpPr/>
      </dsp:nvSpPr>
      <dsp:spPr>
        <a:xfrm>
          <a:off x="1721445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721445" y="546590"/>
        <a:ext cx="231757" cy="232382"/>
      </dsp:txXfrm>
    </dsp:sp>
    <dsp:sp modelId="{200FC1F6-61A6-3945-A526-036CD07E6684}">
      <dsp:nvSpPr>
        <dsp:cNvPr id="0" name=""/>
        <dsp:cNvSpPr/>
      </dsp:nvSpPr>
      <dsp:spPr>
        <a:xfrm>
          <a:off x="2189956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RemainPFOs</a:t>
          </a:r>
          <a:endParaRPr lang="en-US" sz="2000" kern="1200" dirty="0"/>
        </a:p>
      </dsp:txBody>
      <dsp:txXfrm>
        <a:off x="2217400" y="221714"/>
        <a:ext cx="1506815" cy="882133"/>
      </dsp:txXfrm>
    </dsp:sp>
    <dsp:sp modelId="{670F3956-39EC-8A4F-B537-CD62C9BA1539}">
      <dsp:nvSpPr>
        <dsp:cNvPr id="0" name=""/>
        <dsp:cNvSpPr/>
      </dsp:nvSpPr>
      <dsp:spPr>
        <a:xfrm>
          <a:off x="3907829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907829" y="546590"/>
        <a:ext cx="231757" cy="232382"/>
      </dsp:txXfrm>
    </dsp:sp>
    <dsp:sp modelId="{44DEBDCA-94CF-524E-B96C-E1DA91D4C9CC}">
      <dsp:nvSpPr>
        <dsp:cNvPr id="0" name=""/>
        <dsp:cNvSpPr/>
      </dsp:nvSpPr>
      <dsp:spPr>
        <a:xfrm>
          <a:off x="4376340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RefinedJets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</a:t>
          </a:r>
          <a:r>
            <a:rPr lang="en-US" sz="2000" kern="1200" dirty="0" err="1"/>
            <a:t>GenJets</a:t>
          </a:r>
          <a:r>
            <a:rPr lang="en-US" sz="2000" kern="1200" dirty="0"/>
            <a:t>)</a:t>
          </a:r>
        </a:p>
      </dsp:txBody>
      <dsp:txXfrm>
        <a:off x="4403784" y="221714"/>
        <a:ext cx="1506815" cy="882133"/>
      </dsp:txXfrm>
    </dsp:sp>
    <dsp:sp modelId="{D6BB5330-B78E-504E-8321-79027462FD69}">
      <dsp:nvSpPr>
        <dsp:cNvPr id="0" name=""/>
        <dsp:cNvSpPr/>
      </dsp:nvSpPr>
      <dsp:spPr>
        <a:xfrm>
          <a:off x="6094214" y="469130"/>
          <a:ext cx="331081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094214" y="546590"/>
        <a:ext cx="231757" cy="232382"/>
      </dsp:txXfrm>
    </dsp:sp>
    <dsp:sp modelId="{8561BD2B-D386-2D49-9B4F-61CC9029F7A8}">
      <dsp:nvSpPr>
        <dsp:cNvPr id="0" name=""/>
        <dsp:cNvSpPr/>
      </dsp:nvSpPr>
      <dsp:spPr>
        <a:xfrm>
          <a:off x="6562724" y="194270"/>
          <a:ext cx="1561703" cy="937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ntuple</a:t>
          </a:r>
          <a:endParaRPr lang="en-US" sz="2000" kern="1200" dirty="0"/>
        </a:p>
      </dsp:txBody>
      <dsp:txXfrm>
        <a:off x="6590168" y="221714"/>
        <a:ext cx="1506815" cy="88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02FFB-3A95-E648-A247-10B3835EC60D}" type="datetimeFigureOut">
              <a:rPr lang="en-CN" smtClean="0"/>
              <a:t>2022/5/3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89BE2-4682-A840-933F-5F6E1F0099B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301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2E2B-8303-8CC4-3D40-EF784572A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5CCE7-5D02-F19F-0B65-45D95FB7D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4C141-0DA1-2B14-C9B0-15A3D6B4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E750-C110-1A47-B84E-064DE0369360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C40BC-C11E-BC0F-031A-C66006FE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8014-74A5-F211-B2B5-DAF5E77E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0504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C8FEB-ED55-0A10-B9F4-3DBAA243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E33A4-AE02-4DA4-AA6C-A6B6F25E6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8CC19-9F2A-477D-7D66-C60D2582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1FC5-69E3-7443-926C-8289EA0E16E5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D7A2-AF80-2A8B-D998-241BFFDD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26140-5E2E-95D0-9B04-AA159767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423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2B755-0AA4-6969-6540-C51AD8FE9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CBD36-8025-6C02-AE7B-82001A448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8AD2B-6EB9-AAA4-F186-7F59DF0D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22EE-5578-DC4D-8AAD-00797E5FDB6B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E8477-7D3F-1C8D-2280-3BA5C30B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03CC-8D74-1485-5199-4DBD18D1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803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0D2C-2133-A459-A940-0DE7DACD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98886-737C-0A2C-CE44-8AA25421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ED162-9FD3-6B97-89B4-79969BF0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7210-8DA8-734E-80DC-754F55C6017F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40DE-4888-365C-CF0A-14EC0146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B46B5-4C9F-3B6E-EAC0-67A48EB5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8497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0413E-C21C-56F2-0A5B-3A4D8EC7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10EEF-ECD1-E40D-A351-B82FFE1C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13DA-6441-836F-23E6-1697179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BC30-4B1C-EB43-96FC-95D19FDC3CB9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5B61F-01F2-B49F-2C9E-2BA6C4A0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0EF24-C622-90D9-BD3B-EF3C497F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8567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762D-6D2C-C675-4A73-B5FB7A74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9795A-F3F9-04D6-EB58-100D85FC6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0FF7E-6FFC-EC1C-0FF1-AA2A09A2D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72C33-82C9-CED1-84FD-AA2EC18B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061D-F1E0-4544-8FC4-E17B4EED0613}" type="datetime1">
              <a:rPr lang="en-US" smtClean="0"/>
              <a:t>5/3/22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EF88F-BCCB-C1BA-64E3-664EA319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6403C-6B22-75C2-89DE-CF3D5C30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873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0307-F362-41F4-60DC-1B36C4E2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0CEB8-88C6-5C2C-624C-76170E6E9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8E97E-0131-3F8B-3EB1-3E674A4C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A0933B-879C-F4B9-954A-D7636E713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A4531-D3DB-8DE5-3810-858420540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B752A-2E3D-06F0-C8A7-CB10D599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2A53-7C6E-F44D-B37A-6847D3086590}" type="datetime1">
              <a:rPr lang="en-US" smtClean="0"/>
              <a:t>5/3/22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5F0ED2-66BC-90B1-9DD1-0ADAB365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2D830-C35A-D383-CD35-35FE6337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2046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E03B-10F1-A52E-DB00-7168798C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96328-F82B-8093-15D2-734EAEE6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FA0-2AFC-B54B-8281-7BAE1BEC9427}" type="datetime1">
              <a:rPr lang="en-US" smtClean="0"/>
              <a:t>5/3/22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B86DF-332D-BABF-B21D-C441605B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13DA-1DFB-514C-B581-8CDF983D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5413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10784-DC1E-945D-5900-FAEB78F4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C3AC-151E-9447-AF75-A9943E1ACCE1}" type="datetime1">
              <a:rPr lang="en-US" smtClean="0"/>
              <a:t>5/3/22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6B5B3B-53B6-5B12-3DCA-6E9C3173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E38D0-08D2-1324-15F0-B9E6F2E4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2740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D101-6826-BD04-69F6-FB39C339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BE75-8AD6-F8E4-F145-18C5222AD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47721-97DE-5C73-41E8-B51B8C4F2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A4FED-9868-1B55-9224-12BAD075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278A-ED8E-3C4E-9640-EC0BAC514AEE}" type="datetime1">
              <a:rPr lang="en-US" smtClean="0"/>
              <a:t>5/3/22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CDC26-7E5E-57F3-B54C-E26B622F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AE76F-B335-22D5-F890-32A47371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179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8C57-8C84-11F4-7ED9-BF8798C1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98D24-FFF9-6E1B-0E3A-A6969681C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52F54-42F2-16D5-7CE9-13ED51E32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0B04E-70D4-90B4-92EC-AE89446C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1771-2AE7-7B4A-B68E-586AEAEFA4FC}" type="datetime1">
              <a:rPr lang="en-US" smtClean="0"/>
              <a:t>5/3/22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EFF97-FF1B-34FC-D35D-552F0FF3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A978D-289F-51CD-0585-3C420C2D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620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CAD66-5514-B091-B9A5-27B9A96E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C6D4A-06CB-E079-0889-5AF48FF09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150E-EF0B-0AF1-8B3B-C4B90A016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B5ED-06D7-8648-98BF-306BA97E8A43}" type="datetime1">
              <a:rPr lang="en-US" smtClean="0"/>
              <a:t>5/3/22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C7B20-B65F-06B3-0632-6B022F37A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2C33C-CC9B-4D10-0BB7-888E86EAD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8884-937A-724B-987C-88B87E6B485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7494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5EC66-14EE-907E-722A-B262E8030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GenJets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36C1B-1D25-635A-2933-1334613C8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N" dirty="0"/>
              <a:t>Xuliang Zhu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1AD8D-D06D-DF34-A3D7-18C94F93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2161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F93F-A764-EDC6-28CE-32F54485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Summary of previous 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7FF5F-39BE-823E-00DA-8024D912C8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N" dirty="0"/>
                  <a:t>Event display: </a:t>
                </a:r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≥25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en-CN" dirty="0"/>
                  <a:t>4 jets are visible to the naked eye. 4 jets merged into 2 fat jets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&lt;25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CN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7FF5F-39BE-823E-00DA-8024D912C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r="-1568"/>
                </a:stretch>
              </a:blipFill>
            </p:spPr>
            <p:txBody>
              <a:bodyPr/>
              <a:lstStyle/>
              <a:p>
                <a:r>
                  <a:rPr lang="en-C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2A7C1-3C71-29C7-6C55-08402415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2</a:t>
            </a:fld>
            <a:endParaRPr lang="en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9F3F94-B538-4F89-8A43-6C9D331A2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31" y="3429000"/>
            <a:ext cx="93980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U-Turn Arrow 26">
            <a:extLst>
              <a:ext uri="{FF2B5EF4-FFF2-40B4-BE49-F238E27FC236}">
                <a16:creationId xmlns:a16="http://schemas.microsoft.com/office/drawing/2014/main" id="{3080F30A-F07E-1238-05B3-3CAAE29F740D}"/>
              </a:ext>
            </a:extLst>
          </p:cNvPr>
          <p:cNvSpPr/>
          <p:nvPr/>
        </p:nvSpPr>
        <p:spPr>
          <a:xfrm>
            <a:off x="3195077" y="3390872"/>
            <a:ext cx="6891194" cy="874540"/>
          </a:xfrm>
          <a:prstGeom prst="uturnArrow">
            <a:avLst/>
          </a:prstGeom>
          <a:solidFill>
            <a:srgbClr val="B0BDDE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83E7F-EEDD-5AFE-C15D-7195834FF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56"/>
            <a:ext cx="10515600" cy="1325563"/>
          </a:xfrm>
        </p:spPr>
        <p:txBody>
          <a:bodyPr/>
          <a:lstStyle/>
          <a:p>
            <a:r>
              <a:rPr lang="en-CN" dirty="0"/>
              <a:t>Wrokflow of Ana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FFD88-EDF0-5F38-FE29-95E2F1BD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3</a:t>
            </a:fld>
            <a:endParaRPr lang="en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FBA42-E2CB-6214-3122-C63C8A27939F}"/>
              </a:ext>
            </a:extLst>
          </p:cNvPr>
          <p:cNvSpPr/>
          <p:nvPr/>
        </p:nvSpPr>
        <p:spPr>
          <a:xfrm>
            <a:off x="3164140" y="5102912"/>
            <a:ext cx="2588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N" sz="2000" dirty="0"/>
              <a:t>IsolatedLeptonFinder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A801C2-0B01-B5C3-1981-664B776ABAC2}"/>
              </a:ext>
            </a:extLst>
          </p:cNvPr>
          <p:cNvSpPr/>
          <p:nvPr/>
        </p:nvSpPr>
        <p:spPr>
          <a:xfrm>
            <a:off x="6043394" y="5118301"/>
            <a:ext cx="1152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Lcfiplus</a:t>
            </a:r>
            <a:endParaRPr lang="en-CN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D6E40-E7E6-79C5-A3BB-C4BEAD231B79}"/>
              </a:ext>
            </a:extLst>
          </p:cNvPr>
          <p:cNvSpPr/>
          <p:nvPr/>
        </p:nvSpPr>
        <p:spPr>
          <a:xfrm>
            <a:off x="838200" y="4306257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N" b="1" dirty="0"/>
              <a:t>Collection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9A369601-D323-C390-C8F8-D3CCE1AAE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300093"/>
              </p:ext>
            </p:extLst>
          </p:nvPr>
        </p:nvGraphicFramePr>
        <p:xfrm>
          <a:off x="2555630" y="3828142"/>
          <a:ext cx="81280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32B2F11-E2CC-A5E0-E54B-31659EC79E7D}"/>
              </a:ext>
            </a:extLst>
          </p:cNvPr>
          <p:cNvSpPr/>
          <p:nvPr/>
        </p:nvSpPr>
        <p:spPr>
          <a:xfrm>
            <a:off x="851633" y="5118301"/>
            <a:ext cx="1109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Processor</a:t>
            </a:r>
            <a:endParaRPr lang="en-CN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7A5C7-D82A-4737-D0D1-D7E1AADF6C99}"/>
              </a:ext>
            </a:extLst>
          </p:cNvPr>
          <p:cNvSpPr/>
          <p:nvPr/>
        </p:nvSpPr>
        <p:spPr>
          <a:xfrm>
            <a:off x="7860402" y="4964413"/>
            <a:ext cx="2151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FSClasser</a:t>
            </a:r>
            <a:r>
              <a:rPr lang="en-US" sz="2000" dirty="0"/>
              <a:t> and </a:t>
            </a:r>
            <a:r>
              <a:rPr lang="en-US" sz="2000" dirty="0" err="1"/>
              <a:t>RootFileProcessor</a:t>
            </a:r>
            <a:endParaRPr lang="en-CN" sz="2000" dirty="0"/>
          </a:p>
        </p:txBody>
      </p:sp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3CE1056F-97B2-F7DD-BFB6-6947EFF10C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108428"/>
              </p:ext>
            </p:extLst>
          </p:nvPr>
        </p:nvGraphicFramePr>
        <p:xfrm>
          <a:off x="2555630" y="5466590"/>
          <a:ext cx="81280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7E2F5FDA-CEED-D8A0-6664-9FA24AD83611}"/>
              </a:ext>
            </a:extLst>
          </p:cNvPr>
          <p:cNvSpPr/>
          <p:nvPr/>
        </p:nvSpPr>
        <p:spPr>
          <a:xfrm>
            <a:off x="838200" y="5944705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N" b="1" dirty="0"/>
              <a:t>Collection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E2C18F9-5917-834B-AB0B-D6919DCF151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06625" y="1044354"/>
            <a:ext cx="8892036" cy="229510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491B0498-67DB-4E51-067B-36DAA5DB5597}"/>
              </a:ext>
            </a:extLst>
          </p:cNvPr>
          <p:cNvSpPr txBox="1"/>
          <p:nvPr/>
        </p:nvSpPr>
        <p:spPr>
          <a:xfrm>
            <a:off x="6291421" y="567614"/>
            <a:ext cx="487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/>
              <a:t>Pei-Zhu Lai, et al. </a:t>
            </a:r>
            <a:r>
              <a:rPr lang="en-US" dirty="0"/>
              <a:t>http://</a:t>
            </a:r>
            <a:r>
              <a:rPr lang="en-US" dirty="0" err="1"/>
              <a:t>arxiv.org</a:t>
            </a:r>
            <a:r>
              <a:rPr lang="en-US" dirty="0"/>
              <a:t>/abs/2104.05029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679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1D3B-6029-569B-8BE2-29A0B453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Convert </a:t>
            </a:r>
            <a:r>
              <a:rPr lang="en-CN" i="1" dirty="0"/>
              <a:t>MCParticle</a:t>
            </a:r>
            <a:r>
              <a:rPr lang="en-CN" dirty="0"/>
              <a:t> to </a:t>
            </a:r>
            <a:r>
              <a:rPr lang="en-CN" i="1" dirty="0"/>
              <a:t>ReconstructedParticle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D6FC-DE87-2CE4-0CBB-6D72A1AF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4</a:t>
            </a:fld>
            <a:endParaRPr lang="en-CN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77FF052-24FD-7599-1BBE-6BDDD67A779F}"/>
              </a:ext>
            </a:extLst>
          </p:cNvPr>
          <p:cNvGrpSpPr/>
          <p:nvPr/>
        </p:nvGrpSpPr>
        <p:grpSpPr>
          <a:xfrm>
            <a:off x="3540866" y="2121875"/>
            <a:ext cx="5287317" cy="3830829"/>
            <a:chOff x="808683" y="2126314"/>
            <a:chExt cx="5287317" cy="383082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194F5A-EF52-ACB6-02E1-D1E78B0A70EF}"/>
                </a:ext>
              </a:extLst>
            </p:cNvPr>
            <p:cNvSpPr txBox="1"/>
            <p:nvPr/>
          </p:nvSpPr>
          <p:spPr>
            <a:xfrm>
              <a:off x="808683" y="5587811"/>
              <a:ext cx="2196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/>
                <a:t>MCParticle Collection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9499BF-9AAD-46F6-1B96-9F87ABA532FE}"/>
                </a:ext>
              </a:extLst>
            </p:cNvPr>
            <p:cNvSpPr txBox="1"/>
            <p:nvPr/>
          </p:nvSpPr>
          <p:spPr>
            <a:xfrm>
              <a:off x="3616975" y="5568036"/>
              <a:ext cx="2176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/>
                <a:t>ArborPFOs Collection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44F36F-5188-8E6B-8ABE-7413217C76D8}"/>
                </a:ext>
              </a:extLst>
            </p:cNvPr>
            <p:cNvGrpSpPr/>
            <p:nvPr/>
          </p:nvGrpSpPr>
          <p:grpSpPr>
            <a:xfrm>
              <a:off x="903537" y="2126314"/>
              <a:ext cx="5192463" cy="3149600"/>
              <a:chOff x="2713057" y="2294874"/>
              <a:chExt cx="5192463" cy="3149600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5F48AC07-D279-E00B-BDBA-CD973C408C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3057" y="2294874"/>
                <a:ext cx="2006600" cy="314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>
                <a:extLst>
                  <a:ext uri="{FF2B5EF4-FFF2-40B4-BE49-F238E27FC236}">
                    <a16:creationId xmlns:a16="http://schemas.microsoft.com/office/drawing/2014/main" id="{B5ED2A0F-0A70-5596-17AA-502BA47D8B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8978"/>
              <a:stretch/>
            </p:blipFill>
            <p:spPr bwMode="auto">
              <a:xfrm>
                <a:off x="5124220" y="3712684"/>
                <a:ext cx="2781300" cy="17317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F820EF74-5E88-215C-1727-2E53C5517871}"/>
                  </a:ext>
                </a:extLst>
              </p:cNvPr>
              <p:cNvCxnSpPr>
                <a:cxnSpLocks/>
                <a:stCxn id="1028" idx="0"/>
              </p:cNvCxnSpPr>
              <p:nvPr/>
            </p:nvCxnSpPr>
            <p:spPr>
              <a:xfrm flipH="1" flipV="1">
                <a:off x="4719657" y="3145316"/>
                <a:ext cx="1795213" cy="567368"/>
              </a:xfrm>
              <a:prstGeom prst="straightConnector1">
                <a:avLst/>
              </a:prstGeom>
              <a:ln w="15875">
                <a:solidFill>
                  <a:srgbClr val="02039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2013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F70A-6591-122B-8F72-57A84152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C6EE7-3D9A-BDC3-787C-DDEFFF99E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5E253-CF37-C7D5-4532-C16FFE2A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5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E37C5-7F03-9F4B-704C-5ABC98813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35"/>
            <a:ext cx="7728166" cy="551314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15B530-8D9E-9C23-968A-4243F274F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189" y="3535197"/>
            <a:ext cx="5611719" cy="21030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C237A8-1780-A166-D900-7BAC8F260B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7728" y="5711420"/>
            <a:ext cx="7556928" cy="108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2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0C583-D704-841F-734D-8EF31D82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146AB-0B8A-CC68-8AE0-C92D82818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D8A9B-5D26-99BE-11C8-2FD5F338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8884-937A-724B-987C-88B87E6B4852}" type="slidenum">
              <a:rPr lang="en-CN" smtClean="0"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5691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93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GenJets study</vt:lpstr>
      <vt:lpstr>Summary of previous update</vt:lpstr>
      <vt:lpstr>Wrokflow of Ana</vt:lpstr>
      <vt:lpstr>Convert MCParticle to ReconstructedParticle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Zhu Xuliang</dc:creator>
  <cp:lastModifiedBy>Zhu Xuliang</cp:lastModifiedBy>
  <cp:revision>71</cp:revision>
  <dcterms:created xsi:type="dcterms:W3CDTF">2022-05-03T11:56:48Z</dcterms:created>
  <dcterms:modified xsi:type="dcterms:W3CDTF">2022-05-03T12:58:54Z</dcterms:modified>
</cp:coreProperties>
</file>