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  <p:sldId id="262" r:id="rId6"/>
    <p:sldId id="260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DD2C-2834-408E-B4A0-A7F0C96292AF}" type="datetimeFigureOut">
              <a:rPr lang="zh-CN" altLang="en-US" smtClean="0"/>
              <a:t>2022/5/10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5382-6ECD-455C-A03C-103468A206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961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DD2C-2834-408E-B4A0-A7F0C96292AF}" type="datetimeFigureOut">
              <a:rPr lang="zh-CN" altLang="en-US" smtClean="0"/>
              <a:t>2022/5/10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5382-6ECD-455C-A03C-103468A206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609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DD2C-2834-408E-B4A0-A7F0C96292AF}" type="datetimeFigureOut">
              <a:rPr lang="zh-CN" altLang="en-US" smtClean="0"/>
              <a:t>2022/5/10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5382-6ECD-455C-A03C-103468A206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1653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DD2C-2834-408E-B4A0-A7F0C96292AF}" type="datetimeFigureOut">
              <a:rPr lang="zh-CN" altLang="en-US" smtClean="0"/>
              <a:t>2022/5/10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5382-6ECD-455C-A03C-103468A206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9750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DD2C-2834-408E-B4A0-A7F0C96292AF}" type="datetimeFigureOut">
              <a:rPr lang="zh-CN" altLang="en-US" smtClean="0"/>
              <a:t>2022/5/10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5382-6ECD-455C-A03C-103468A206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684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DD2C-2834-408E-B4A0-A7F0C96292AF}" type="datetimeFigureOut">
              <a:rPr lang="zh-CN" altLang="en-US" smtClean="0"/>
              <a:t>2022/5/10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5382-6ECD-455C-A03C-103468A206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2263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DD2C-2834-408E-B4A0-A7F0C96292AF}" type="datetimeFigureOut">
              <a:rPr lang="zh-CN" altLang="en-US" smtClean="0"/>
              <a:t>2022/5/10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5382-6ECD-455C-A03C-103468A206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3723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DD2C-2834-408E-B4A0-A7F0C96292AF}" type="datetimeFigureOut">
              <a:rPr lang="zh-CN" altLang="en-US" smtClean="0"/>
              <a:t>2022/5/10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5382-6ECD-455C-A03C-103468A206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8266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DD2C-2834-408E-B4A0-A7F0C96292AF}" type="datetimeFigureOut">
              <a:rPr lang="zh-CN" altLang="en-US" smtClean="0"/>
              <a:t>2022/5/10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5382-6ECD-455C-A03C-103468A206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1092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DD2C-2834-408E-B4A0-A7F0C96292AF}" type="datetimeFigureOut">
              <a:rPr lang="zh-CN" altLang="en-US" smtClean="0"/>
              <a:t>2022/5/10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5382-6ECD-455C-A03C-103468A206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3557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DD2C-2834-408E-B4A0-A7F0C96292AF}" type="datetimeFigureOut">
              <a:rPr lang="zh-CN" altLang="en-US" smtClean="0"/>
              <a:t>2022/5/10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5382-6ECD-455C-A03C-103468A206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1512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8DD2C-2834-408E-B4A0-A7F0C96292AF}" type="datetimeFigureOut">
              <a:rPr lang="zh-CN" altLang="en-US" smtClean="0"/>
              <a:t>2022/5/10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35382-6ECD-455C-A03C-103468A206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724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ITEMS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Re-produce analysis </a:t>
            </a:r>
            <a:r>
              <a:rPr lang="en-US" altLang="zh-CN" dirty="0" err="1" smtClean="0"/>
              <a:t>ntuples</a:t>
            </a:r>
            <a:r>
              <a:rPr lang="en-US" altLang="zh-CN" dirty="0" smtClean="0"/>
              <a:t> for signal and Higgs backgrounds with </a:t>
            </a:r>
            <a:r>
              <a:rPr lang="en-US" altLang="zh-CN" dirty="0" smtClean="0"/>
              <a:t>n jets requested == 2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Some quick study of the variables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74704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Vars</a:t>
            </a:r>
            <a:r>
              <a:rPr lang="en-US" altLang="zh-CN" dirty="0" smtClean="0"/>
              <a:t> for 2j for signal at 15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7600950" cy="3962400"/>
          </a:xfrm>
        </p:spPr>
      </p:pic>
      <p:cxnSp>
        <p:nvCxnSpPr>
          <p:cNvPr id="5" name="直接箭头连接符 4"/>
          <p:cNvCxnSpPr/>
          <p:nvPr/>
        </p:nvCxnSpPr>
        <p:spPr>
          <a:xfrm flipV="1">
            <a:off x="5011615" y="2057400"/>
            <a:ext cx="4422531" cy="1151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9522069" y="1617785"/>
            <a:ext cx="21277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Bump at different mass is smaller than 4j case.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63326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Vars</a:t>
            </a:r>
            <a:r>
              <a:rPr lang="en-US" altLang="zh-CN" dirty="0" smtClean="0"/>
              <a:t> for 2j for signal at 60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7600950" cy="3962400"/>
          </a:xfrm>
        </p:spPr>
      </p:pic>
      <p:cxnSp>
        <p:nvCxnSpPr>
          <p:cNvPr id="5" name="直接箭头连接符 4"/>
          <p:cNvCxnSpPr/>
          <p:nvPr/>
        </p:nvCxnSpPr>
        <p:spPr>
          <a:xfrm flipV="1">
            <a:off x="5011615" y="2057400"/>
            <a:ext cx="4422531" cy="1151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9522069" y="1617785"/>
            <a:ext cx="2127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One peak but at different location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30876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Vars</a:t>
            </a:r>
            <a:r>
              <a:rPr lang="en-US" altLang="zh-CN" dirty="0" smtClean="0"/>
              <a:t> for 4j for signal at 15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7600950" cy="3962400"/>
          </a:xfrm>
        </p:spPr>
      </p:pic>
      <p:cxnSp>
        <p:nvCxnSpPr>
          <p:cNvPr id="6" name="直接箭头连接符 5"/>
          <p:cNvCxnSpPr/>
          <p:nvPr/>
        </p:nvCxnSpPr>
        <p:spPr>
          <a:xfrm flipV="1">
            <a:off x="5011615" y="2057400"/>
            <a:ext cx="4422531" cy="1151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9522069" y="1617785"/>
            <a:ext cx="21277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Miss reconstructed S mass due to the pairing.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96785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Vars</a:t>
            </a:r>
            <a:r>
              <a:rPr lang="en-US" altLang="zh-CN" dirty="0" smtClean="0"/>
              <a:t> for 4j for signal at 60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7600950" cy="3962400"/>
          </a:xfrm>
        </p:spPr>
      </p:pic>
      <p:cxnSp>
        <p:nvCxnSpPr>
          <p:cNvPr id="6" name="直接箭头连接符 5"/>
          <p:cNvCxnSpPr/>
          <p:nvPr/>
        </p:nvCxnSpPr>
        <p:spPr>
          <a:xfrm flipV="1">
            <a:off x="5011615" y="2057400"/>
            <a:ext cx="4422531" cy="1151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9522069" y="1617785"/>
            <a:ext cx="2127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Peaks at 60 but wider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5444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Plans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Could define some selections to do cut based analysis or </a:t>
            </a:r>
            <a:r>
              <a:rPr lang="en-US" altLang="zh-CN" dirty="0" err="1" smtClean="0"/>
              <a:t>bdt</a:t>
            </a:r>
            <a:r>
              <a:rPr lang="en-US" altLang="zh-CN" dirty="0" smtClean="0"/>
              <a:t> based analysis.</a:t>
            </a:r>
          </a:p>
          <a:p>
            <a:endParaRPr lang="en-US" altLang="zh-CN" dirty="0"/>
          </a:p>
          <a:p>
            <a:r>
              <a:rPr lang="en-US" altLang="zh-CN" dirty="0" smtClean="0"/>
              <a:t>Generating all of the backgrounds for analysis ~3days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19367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103</Words>
  <Application>Microsoft Office PowerPoint</Application>
  <PresentationFormat>宽屏</PresentationFormat>
  <Paragraphs>16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等线</vt:lpstr>
      <vt:lpstr>等线 Light</vt:lpstr>
      <vt:lpstr>Arial</vt:lpstr>
      <vt:lpstr>Office 主题​​</vt:lpstr>
      <vt:lpstr>ITEMS</vt:lpstr>
      <vt:lpstr>Vars for 2j for signal at 15</vt:lpstr>
      <vt:lpstr>Vars for 2j for signal at 60</vt:lpstr>
      <vt:lpstr>Vars for 4j for signal at 15</vt:lpstr>
      <vt:lpstr>Vars for 4j for signal at 60</vt:lpstr>
      <vt:lpstr>Plans</vt:lpstr>
    </vt:vector>
  </TitlesOfParts>
  <Company>P R 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ITEMS</dc:title>
  <dc:creator>Windows User</dc:creator>
  <cp:lastModifiedBy>Windows User</cp:lastModifiedBy>
  <cp:revision>9</cp:revision>
  <dcterms:created xsi:type="dcterms:W3CDTF">2022-05-09T07:45:35Z</dcterms:created>
  <dcterms:modified xsi:type="dcterms:W3CDTF">2022-05-10T12:57:03Z</dcterms:modified>
</cp:coreProperties>
</file>