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D799AD-2F7F-4DF5-B4AA-E491A3DF0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808C8F-D86B-4E5E-AF56-19FA34CF3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8FE1F3-FF96-472C-9350-258AAD71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F6A999-FACA-4E27-A10A-D95AECD1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234665-3EE2-4C38-B87B-201C5B21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9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2EF8D-AE92-4F13-948D-6F287DB9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78B941-6E47-4CF3-BD16-9A35264FB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9BB15A-ECF3-40E3-8C1F-F93640DD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341BAA-A96E-4996-A330-1622EB22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DAA66-16C6-41F8-B577-6C40D310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14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80C12-65D4-4C7A-AA2A-C098849F2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033694-80CA-4AEA-9304-CA00B20E2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2D913E-6022-4057-966C-4B656509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28429C-F09A-42C4-AC3F-AF1C151F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2F74D4-1F23-451E-BE32-426F739A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20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0F4A5-EE93-4FE8-B7B6-6B11FD31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426311-068F-4C17-A3F6-7F9D31D05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ACAC24-8504-4FB5-B1E8-77B17A55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A392CC-41FE-4E32-B7F1-1796F02B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CA7BD6-4532-4901-9024-8C6E5835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78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B6C09-536E-45A6-91AC-222C4D08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839F41-4DF3-416E-AA5A-A4161B4DE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90219C-A21B-43DE-920F-DDC79279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5E655-8417-4BB4-9601-3E7C9B06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90C199-31F9-4DA8-9FB8-A01B6E13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02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568DC-543D-4AED-B1A6-F768D617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8D39EA-846A-418E-BA95-5862B0432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79CDCE-5108-47ED-A2CB-6CD62D018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7D8F87-8519-449E-8A11-EE09AF39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627BD9-3FC1-4730-8CC1-C94BEECE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1CD456-2206-475C-ABDA-86560D25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90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54D3C-9F01-465A-A665-C6AAB9AB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8B664A-FA59-4DC8-9BA9-007DE06C6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32E611-D921-4D0F-8501-23A4942B2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EF7CC4-81D9-47A4-8610-54AC68E01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C1FB93-01A2-40F7-849C-C69E93B25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F9FC3D-6681-497C-A1F1-81FA07AC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67D2C6-1CDB-43AF-A434-F70D91C7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E99C38A-D57C-48A1-8532-D028237E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61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77A66-ABB8-4241-B98B-806A2D9C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F9E7AB-4BB8-4087-8E7A-9AD08A9E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10446B-252A-459D-AB05-2CB79F50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87B311-0C92-4FE9-ABDD-89EC90DC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9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50BFBFA-9C27-41AF-9714-F2E98337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8A71D7-0C37-49E1-B7C3-6874E9E7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EAD13C-65DF-4AD6-8C92-2C84E603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6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4C5EB-35C1-49C8-ADE6-BC310513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FB230B-133A-4959-A5EE-362B8255C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044E7D-D536-40E0-86E0-73FF2E9BC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F9D756-FCA6-4C0A-B01E-8EF179AC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75A0B7-1DC4-4CB6-87E7-A1F25C62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761C41-5B7F-4666-A423-7B9DF335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4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57B529-2A94-418E-83C7-A2312A77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573A88-35F8-46A6-B4C8-BC3291A65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555104-1861-4572-B24C-5B77ABD88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4092B0-4B84-4A78-8106-E298D3B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F229E8-BFB0-41E6-BFF7-AA1F8E9E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39E928-01BD-4E83-89EC-70102D4D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6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9C42C18-288E-4765-8AEA-CAA8156B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71E03C-E304-4E6F-AE28-6287323B0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F36BB-E464-471B-964D-BF746600C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8F15-2408-4910-9D52-F6EA11DA7D7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A614A1-709A-4B6D-A459-8B3A10839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655FE9-4AA0-4F71-A8A5-2F2CA3EE6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0D785-502B-4FDD-B363-27DC3C72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79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DD7C3-9F38-4D3A-B535-128A5611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D391D73-E8F4-4CE7-B1DB-9A1D5C691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88" y="40004"/>
            <a:ext cx="5888831" cy="3682981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4BA513-8C5F-4546-9A2D-D31D7E1C2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0004"/>
            <a:ext cx="5695950" cy="35623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CBDFB6-0AAE-49BC-B6E9-79DFBA42E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57" y="3602354"/>
            <a:ext cx="4890135" cy="3286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14ACEA3-8987-4E2E-AEAC-C2CBBC953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036" y="3722985"/>
            <a:ext cx="4890133" cy="329756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1AA5356-F473-4164-945C-5C4A0897528E}"/>
              </a:ext>
            </a:extLst>
          </p:cNvPr>
          <p:cNvSpPr txBox="1"/>
          <p:nvPr/>
        </p:nvSpPr>
        <p:spPr>
          <a:xfrm>
            <a:off x="400050" y="3429000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Gamma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59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FAFD3-5808-435B-9E93-DD555861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9010FF6-3C8F-4F05-9929-88A56B29A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33" y="0"/>
            <a:ext cx="5695950" cy="356235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3C4B41-F488-4DA9-8134-58AD84D4D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5695950" cy="35623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C05209B-1365-420D-804F-6EABE42778CF}"/>
              </a:ext>
            </a:extLst>
          </p:cNvPr>
          <p:cNvSpPr txBox="1"/>
          <p:nvPr/>
        </p:nvSpPr>
        <p:spPr>
          <a:xfrm>
            <a:off x="166370" y="374280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Kaon+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88CEF4F-87BA-4A60-BF07-D5AEF7D8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47" y="3499171"/>
            <a:ext cx="4475480" cy="2993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7AE544-8FB5-4248-A3CD-30F683BE3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616" y="3527932"/>
            <a:ext cx="4497183" cy="30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9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B85DE-683E-4E77-A13B-6E892127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B0EDF8D7-6C50-447F-A1A4-83346890B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-91628"/>
            <a:ext cx="5695950" cy="3562350"/>
          </a:xfr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58D234D-09E4-4E20-81C6-8BB8B8BFE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33350"/>
            <a:ext cx="5695950" cy="35623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81D7EE-F631-4157-8403-BC77285E3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01" y="3470722"/>
            <a:ext cx="5206048" cy="355856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FEA21DB-08CD-43A9-AD80-3ACA5E6A7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700" y="3470722"/>
            <a:ext cx="4792299" cy="3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7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D47852-56B3-4F57-98DC-03FCAB6F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243841"/>
            <a:ext cx="11297920" cy="650240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latin typeface="+mn-lt"/>
                <a:ea typeface="+mn-ea"/>
                <a:cs typeface="+mn-cs"/>
              </a:rPr>
              <a:t>The relation between energy deposited in scintillator and photon  </a:t>
            </a:r>
            <a:endParaRPr lang="zh-CN" alt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BC9DBB-3D43-4B97-BDD7-B1980232A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"/>
          <a:stretch/>
        </p:blipFill>
        <p:spPr>
          <a:xfrm>
            <a:off x="452942" y="1315606"/>
            <a:ext cx="5429138" cy="36526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2F68CA4-87C3-4355-B4EF-691A7AB4D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22" y="1315605"/>
            <a:ext cx="5536979" cy="37481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1E32744-9497-4D75-B857-A8139D850DBB}"/>
              </a:ext>
            </a:extLst>
          </p:cNvPr>
          <p:cNvSpPr txBox="1"/>
          <p:nvPr/>
        </p:nvSpPr>
        <p:spPr>
          <a:xfrm>
            <a:off x="1508243" y="5288800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Incident energy : 500MeV</a:t>
            </a:r>
          </a:p>
          <a:p>
            <a:r>
              <a:rPr lang="en-US" altLang="zh-CN" dirty="0"/>
              <a:t>Particle : gamma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D0D854-D10D-471F-832F-5CA96040D53E}"/>
              </a:ext>
            </a:extLst>
          </p:cNvPr>
          <p:cNvSpPr txBox="1"/>
          <p:nvPr/>
        </p:nvSpPr>
        <p:spPr>
          <a:xfrm>
            <a:off x="8122403" y="5288800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Incident energy : 500MeV</a:t>
            </a:r>
          </a:p>
          <a:p>
            <a:r>
              <a:rPr lang="en-US" altLang="zh-CN" dirty="0"/>
              <a:t>Particle : proton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93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B29DF-F7E0-4D39-95EF-B71FB5A8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do list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D80861-8BB0-4FAF-A8C5-DC896FA0A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Simulation with single scintillator.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54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</Words>
  <Application>Microsoft Office PowerPoint</Application>
  <PresentationFormat>宽屏</PresentationFormat>
  <Paragraphs>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The relation between energy deposited in scintillator and photon  </vt:lpstr>
      <vt:lpstr>To 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LiuHanqing</dc:creator>
  <cp:lastModifiedBy>LiuHanqing</cp:lastModifiedBy>
  <cp:revision>1</cp:revision>
  <dcterms:created xsi:type="dcterms:W3CDTF">2021-11-24T08:01:49Z</dcterms:created>
  <dcterms:modified xsi:type="dcterms:W3CDTF">2021-11-24T08:15:22Z</dcterms:modified>
</cp:coreProperties>
</file>